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67" r:id="rId3"/>
    <p:sldId id="268" r:id="rId4"/>
    <p:sldId id="269" r:id="rId5"/>
    <p:sldId id="270" r:id="rId6"/>
    <p:sldId id="275" r:id="rId7"/>
    <p:sldId id="28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3" d="100"/>
          <a:sy n="93" d="100"/>
        </p:scale>
        <p:origin x="-131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E68E87-5A0A-467C-B3C0-0BDF68E55E3C}"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76AA0-58ED-461B-92E4-39DA4E699045}" type="slidenum">
              <a:rPr lang="en-US" smtClean="0"/>
              <a:pPr/>
              <a:t>‹#›</a:t>
            </a:fld>
            <a:endParaRPr lang="en-US"/>
          </a:p>
        </p:txBody>
      </p:sp>
    </p:spTree>
    <p:extLst>
      <p:ext uri="{BB962C8B-B14F-4D97-AF65-F5344CB8AC3E}">
        <p14:creationId xmlns:p14="http://schemas.microsoft.com/office/powerpoint/2010/main" xmlns="" val="109240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68E87-5A0A-467C-B3C0-0BDF68E55E3C}"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76AA0-58ED-461B-92E4-39DA4E699045}" type="slidenum">
              <a:rPr lang="en-US" smtClean="0"/>
              <a:pPr/>
              <a:t>‹#›</a:t>
            </a:fld>
            <a:endParaRPr lang="en-US"/>
          </a:p>
        </p:txBody>
      </p:sp>
    </p:spTree>
    <p:extLst>
      <p:ext uri="{BB962C8B-B14F-4D97-AF65-F5344CB8AC3E}">
        <p14:creationId xmlns:p14="http://schemas.microsoft.com/office/powerpoint/2010/main" xmlns="" val="91771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68E87-5A0A-467C-B3C0-0BDF68E55E3C}"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76AA0-58ED-461B-92E4-39DA4E699045}" type="slidenum">
              <a:rPr lang="en-US" smtClean="0"/>
              <a:pPr/>
              <a:t>‹#›</a:t>
            </a:fld>
            <a:endParaRPr lang="en-US"/>
          </a:p>
        </p:txBody>
      </p:sp>
    </p:spTree>
    <p:extLst>
      <p:ext uri="{BB962C8B-B14F-4D97-AF65-F5344CB8AC3E}">
        <p14:creationId xmlns:p14="http://schemas.microsoft.com/office/powerpoint/2010/main" xmlns="" val="244892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68E87-5A0A-467C-B3C0-0BDF68E55E3C}"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76AA0-58ED-461B-92E4-39DA4E699045}" type="slidenum">
              <a:rPr lang="en-US" smtClean="0"/>
              <a:pPr/>
              <a:t>‹#›</a:t>
            </a:fld>
            <a:endParaRPr lang="en-US"/>
          </a:p>
        </p:txBody>
      </p:sp>
    </p:spTree>
    <p:extLst>
      <p:ext uri="{BB962C8B-B14F-4D97-AF65-F5344CB8AC3E}">
        <p14:creationId xmlns:p14="http://schemas.microsoft.com/office/powerpoint/2010/main" xmlns="" val="1082602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E68E87-5A0A-467C-B3C0-0BDF68E55E3C}"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76AA0-58ED-461B-92E4-39DA4E699045}" type="slidenum">
              <a:rPr lang="en-US" smtClean="0"/>
              <a:pPr/>
              <a:t>‹#›</a:t>
            </a:fld>
            <a:endParaRPr lang="en-US"/>
          </a:p>
        </p:txBody>
      </p:sp>
    </p:spTree>
    <p:extLst>
      <p:ext uri="{BB962C8B-B14F-4D97-AF65-F5344CB8AC3E}">
        <p14:creationId xmlns:p14="http://schemas.microsoft.com/office/powerpoint/2010/main" xmlns="" val="95606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E68E87-5A0A-467C-B3C0-0BDF68E55E3C}" type="datetimeFigureOut">
              <a:rPr lang="en-US" smtClean="0"/>
              <a:pPr/>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76AA0-58ED-461B-92E4-39DA4E699045}" type="slidenum">
              <a:rPr lang="en-US" smtClean="0"/>
              <a:pPr/>
              <a:t>‹#›</a:t>
            </a:fld>
            <a:endParaRPr lang="en-US"/>
          </a:p>
        </p:txBody>
      </p:sp>
    </p:spTree>
    <p:extLst>
      <p:ext uri="{BB962C8B-B14F-4D97-AF65-F5344CB8AC3E}">
        <p14:creationId xmlns:p14="http://schemas.microsoft.com/office/powerpoint/2010/main" xmlns="" val="146580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E68E87-5A0A-467C-B3C0-0BDF68E55E3C}" type="datetimeFigureOut">
              <a:rPr lang="en-US" smtClean="0"/>
              <a:pPr/>
              <a:t>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876AA0-58ED-461B-92E4-39DA4E699045}" type="slidenum">
              <a:rPr lang="en-US" smtClean="0"/>
              <a:pPr/>
              <a:t>‹#›</a:t>
            </a:fld>
            <a:endParaRPr lang="en-US"/>
          </a:p>
        </p:txBody>
      </p:sp>
    </p:spTree>
    <p:extLst>
      <p:ext uri="{BB962C8B-B14F-4D97-AF65-F5344CB8AC3E}">
        <p14:creationId xmlns:p14="http://schemas.microsoft.com/office/powerpoint/2010/main" xmlns="" val="54206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E68E87-5A0A-467C-B3C0-0BDF68E55E3C}" type="datetimeFigureOut">
              <a:rPr lang="en-US" smtClean="0"/>
              <a:pPr/>
              <a:t>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876AA0-58ED-461B-92E4-39DA4E699045}" type="slidenum">
              <a:rPr lang="en-US" smtClean="0"/>
              <a:pPr/>
              <a:t>‹#›</a:t>
            </a:fld>
            <a:endParaRPr lang="en-US"/>
          </a:p>
        </p:txBody>
      </p:sp>
    </p:spTree>
    <p:extLst>
      <p:ext uri="{BB962C8B-B14F-4D97-AF65-F5344CB8AC3E}">
        <p14:creationId xmlns:p14="http://schemas.microsoft.com/office/powerpoint/2010/main" xmlns="" val="225905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68E87-5A0A-467C-B3C0-0BDF68E55E3C}" type="datetimeFigureOut">
              <a:rPr lang="en-US" smtClean="0"/>
              <a:pPr/>
              <a:t>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876AA0-58ED-461B-92E4-39DA4E699045}" type="slidenum">
              <a:rPr lang="en-US" smtClean="0"/>
              <a:pPr/>
              <a:t>‹#›</a:t>
            </a:fld>
            <a:endParaRPr lang="en-US"/>
          </a:p>
        </p:txBody>
      </p:sp>
    </p:spTree>
    <p:extLst>
      <p:ext uri="{BB962C8B-B14F-4D97-AF65-F5344CB8AC3E}">
        <p14:creationId xmlns:p14="http://schemas.microsoft.com/office/powerpoint/2010/main" xmlns="" val="797231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68E87-5A0A-467C-B3C0-0BDF68E55E3C}" type="datetimeFigureOut">
              <a:rPr lang="en-US" smtClean="0"/>
              <a:pPr/>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76AA0-58ED-461B-92E4-39DA4E699045}" type="slidenum">
              <a:rPr lang="en-US" smtClean="0"/>
              <a:pPr/>
              <a:t>‹#›</a:t>
            </a:fld>
            <a:endParaRPr lang="en-US"/>
          </a:p>
        </p:txBody>
      </p:sp>
    </p:spTree>
    <p:extLst>
      <p:ext uri="{BB962C8B-B14F-4D97-AF65-F5344CB8AC3E}">
        <p14:creationId xmlns:p14="http://schemas.microsoft.com/office/powerpoint/2010/main" xmlns="" val="14423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68E87-5A0A-467C-B3C0-0BDF68E55E3C}" type="datetimeFigureOut">
              <a:rPr lang="en-US" smtClean="0"/>
              <a:pPr/>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76AA0-58ED-461B-92E4-39DA4E699045}" type="slidenum">
              <a:rPr lang="en-US" smtClean="0"/>
              <a:pPr/>
              <a:t>‹#›</a:t>
            </a:fld>
            <a:endParaRPr lang="en-US"/>
          </a:p>
        </p:txBody>
      </p:sp>
    </p:spTree>
    <p:extLst>
      <p:ext uri="{BB962C8B-B14F-4D97-AF65-F5344CB8AC3E}">
        <p14:creationId xmlns:p14="http://schemas.microsoft.com/office/powerpoint/2010/main" xmlns="" val="2110296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68E87-5A0A-467C-B3C0-0BDF68E55E3C}" type="datetimeFigureOut">
              <a:rPr lang="en-US" smtClean="0"/>
              <a:pPr/>
              <a:t>12/6/2014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76AA0-58ED-461B-92E4-39DA4E699045}" type="slidenum">
              <a:rPr lang="en-US" smtClean="0"/>
              <a:pPr/>
              <a:t>‹#›</a:t>
            </a:fld>
            <a:endParaRPr lang="en-US"/>
          </a:p>
        </p:txBody>
      </p:sp>
    </p:spTree>
    <p:extLst>
      <p:ext uri="{BB962C8B-B14F-4D97-AF65-F5344CB8AC3E}">
        <p14:creationId xmlns:p14="http://schemas.microsoft.com/office/powerpoint/2010/main" xmlns="" val="253209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0"/>
            <a:ext cx="8229600" cy="1143000"/>
          </a:xfrm>
        </p:spPr>
        <p:txBody>
          <a:bodyPr>
            <a:normAutofit fontScale="90000"/>
          </a:bodyPr>
          <a:lstStyle/>
          <a:p>
            <a:r>
              <a:rPr lang="en-US" dirty="0" smtClean="0"/>
              <a:t>River Corridor Aspect of Floodplain Protection Efforts</a:t>
            </a:r>
            <a:endParaRPr lang="en-US" dirty="0"/>
          </a:p>
        </p:txBody>
      </p:sp>
    </p:spTree>
    <p:extLst>
      <p:ext uri="{BB962C8B-B14F-4D97-AF65-F5344CB8AC3E}">
        <p14:creationId xmlns:p14="http://schemas.microsoft.com/office/powerpoint/2010/main" xmlns="" val="1188815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228600"/>
            <a:ext cx="8595765" cy="6400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777784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968"/>
          <a:stretch/>
        </p:blipFill>
        <p:spPr bwMode="auto">
          <a:xfrm>
            <a:off x="263755" y="228600"/>
            <a:ext cx="8575445" cy="6400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86032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2989" y="228600"/>
            <a:ext cx="8476211" cy="6400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199374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228600"/>
            <a:ext cx="8489073" cy="6400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007241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39321" y="209015"/>
            <a:ext cx="2558569" cy="3853548"/>
            <a:chOff x="139322" y="209015"/>
            <a:chExt cx="2323026" cy="3498789"/>
          </a:xfrm>
        </p:grpSpPr>
        <p:pic>
          <p:nvPicPr>
            <p:cNvPr id="2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6628"/>
            <a:stretch/>
          </p:blipFill>
          <p:spPr bwMode="auto">
            <a:xfrm>
              <a:off x="139322" y="209015"/>
              <a:ext cx="2323026" cy="34987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26" name="Straight Connector 25"/>
            <p:cNvCxnSpPr/>
            <p:nvPr/>
          </p:nvCxnSpPr>
          <p:spPr>
            <a:xfrm>
              <a:off x="605609" y="209015"/>
              <a:ext cx="699431" cy="33822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13042" y="211739"/>
              <a:ext cx="699431" cy="33822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722181" y="1434653"/>
              <a:ext cx="174858" cy="291430"/>
              <a:chOff x="2209800" y="685800"/>
              <a:chExt cx="228600" cy="381000"/>
            </a:xfrm>
            <a:effectLst>
              <a:outerShdw blurRad="50800" dist="38100" dir="10800000" sx="114000" sy="114000" algn="r" rotWithShape="0">
                <a:prstClr val="black">
                  <a:alpha val="40000"/>
                </a:prstClr>
              </a:outerShdw>
            </a:effectLst>
            <a:scene3d>
              <a:camera prst="isometricOffAxis1Right"/>
              <a:lightRig rig="threePt" dir="t"/>
            </a:scene3d>
          </p:grpSpPr>
          <p:sp>
            <p:nvSpPr>
              <p:cNvPr id="29" name="Rectangle 28"/>
              <p:cNvSpPr/>
              <p:nvPr/>
            </p:nvSpPr>
            <p:spPr>
              <a:xfrm>
                <a:off x="2240281" y="685800"/>
                <a:ext cx="4571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p:cNvSpPr/>
              <p:nvPr/>
            </p:nvSpPr>
            <p:spPr>
              <a:xfrm rot="16200000">
                <a:off x="2171700" y="800100"/>
                <a:ext cx="304800" cy="228600"/>
              </a:xfrm>
              <a:prstGeom prst="homePlate">
                <a:avLst/>
              </a:prstGeom>
              <a:solidFill>
                <a:schemeClr val="bg1">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2209800" y="914400"/>
                <a:ext cx="2286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2362200" y="990600"/>
                <a:ext cx="45719" cy="76200"/>
              </a:xfrm>
              <a:prstGeom prst="round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32"/>
            <p:cNvSpPr/>
            <p:nvPr/>
          </p:nvSpPr>
          <p:spPr>
            <a:xfrm>
              <a:off x="809610" y="385507"/>
              <a:ext cx="1253147" cy="3000363"/>
            </a:xfrm>
            <a:custGeom>
              <a:avLst/>
              <a:gdLst>
                <a:gd name="connsiteX0" fmla="*/ 1252964 w 1936627"/>
                <a:gd name="connsiteY0" fmla="*/ 0 h 3922520"/>
                <a:gd name="connsiteX1" fmla="*/ 13823 w 1936627"/>
                <a:gd name="connsiteY1" fmla="*/ 273466 h 3922520"/>
                <a:gd name="connsiteX2" fmla="*/ 629121 w 1936627"/>
                <a:gd name="connsiteY2" fmla="*/ 760576 h 3922520"/>
                <a:gd name="connsiteX3" fmla="*/ 1270055 w 1936627"/>
                <a:gd name="connsiteY3" fmla="*/ 692210 h 3922520"/>
                <a:gd name="connsiteX4" fmla="*/ 1423880 w 1936627"/>
                <a:gd name="connsiteY4" fmla="*/ 1170774 h 3922520"/>
                <a:gd name="connsiteX5" fmla="*/ 244560 w 1936627"/>
                <a:gd name="connsiteY5" fmla="*/ 1452785 h 3922520"/>
                <a:gd name="connsiteX6" fmla="*/ 774399 w 1936627"/>
                <a:gd name="connsiteY6" fmla="*/ 2110812 h 3922520"/>
                <a:gd name="connsiteX7" fmla="*/ 1577704 w 1936627"/>
                <a:gd name="connsiteY7" fmla="*/ 1828800 h 3922520"/>
                <a:gd name="connsiteX8" fmla="*/ 1611887 w 1936627"/>
                <a:gd name="connsiteY8" fmla="*/ 2751746 h 3922520"/>
                <a:gd name="connsiteX9" fmla="*/ 577846 w 1936627"/>
                <a:gd name="connsiteY9" fmla="*/ 2777383 h 3922520"/>
                <a:gd name="connsiteX10" fmla="*/ 680395 w 1936627"/>
                <a:gd name="connsiteY10" fmla="*/ 3461047 h 3922520"/>
                <a:gd name="connsiteX11" fmla="*/ 1628979 w 1936627"/>
                <a:gd name="connsiteY11" fmla="*/ 3290131 h 3922520"/>
                <a:gd name="connsiteX12" fmla="*/ 1936627 w 1936627"/>
                <a:gd name="connsiteY12" fmla="*/ 3922520 h 3922520"/>
                <a:gd name="connsiteX0" fmla="*/ 1252964 w 1936627"/>
                <a:gd name="connsiteY0" fmla="*/ 0 h 3922520"/>
                <a:gd name="connsiteX1" fmla="*/ 13823 w 1936627"/>
                <a:gd name="connsiteY1" fmla="*/ 273466 h 3922520"/>
                <a:gd name="connsiteX2" fmla="*/ 629121 w 1936627"/>
                <a:gd name="connsiteY2" fmla="*/ 760576 h 3922520"/>
                <a:gd name="connsiteX3" fmla="*/ 1270055 w 1936627"/>
                <a:gd name="connsiteY3" fmla="*/ 692210 h 3922520"/>
                <a:gd name="connsiteX4" fmla="*/ 1423880 w 1936627"/>
                <a:gd name="connsiteY4" fmla="*/ 1170774 h 3922520"/>
                <a:gd name="connsiteX5" fmla="*/ 244560 w 1936627"/>
                <a:gd name="connsiteY5" fmla="*/ 1452785 h 3922520"/>
                <a:gd name="connsiteX6" fmla="*/ 774399 w 1936627"/>
                <a:gd name="connsiteY6" fmla="*/ 2110812 h 3922520"/>
                <a:gd name="connsiteX7" fmla="*/ 1577704 w 1936627"/>
                <a:gd name="connsiteY7" fmla="*/ 1828800 h 3922520"/>
                <a:gd name="connsiteX8" fmla="*/ 1611887 w 1936627"/>
                <a:gd name="connsiteY8" fmla="*/ 2751746 h 3922520"/>
                <a:gd name="connsiteX9" fmla="*/ 577846 w 1936627"/>
                <a:gd name="connsiteY9" fmla="*/ 2777383 h 3922520"/>
                <a:gd name="connsiteX10" fmla="*/ 893565 w 1936627"/>
                <a:gd name="connsiteY10" fmla="*/ 3503776 h 3922520"/>
                <a:gd name="connsiteX11" fmla="*/ 1628979 w 1936627"/>
                <a:gd name="connsiteY11" fmla="*/ 3290131 h 3922520"/>
                <a:gd name="connsiteX12" fmla="*/ 1936627 w 1936627"/>
                <a:gd name="connsiteY12" fmla="*/ 3922520 h 39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27" h="3922520">
                  <a:moveTo>
                    <a:pt x="1252964" y="0"/>
                  </a:moveTo>
                  <a:cubicBezTo>
                    <a:pt x="685380" y="73351"/>
                    <a:pt x="117797" y="146703"/>
                    <a:pt x="13823" y="273466"/>
                  </a:cubicBezTo>
                  <a:cubicBezTo>
                    <a:pt x="-90151" y="400229"/>
                    <a:pt x="419749" y="690785"/>
                    <a:pt x="629121" y="760576"/>
                  </a:cubicBezTo>
                  <a:cubicBezTo>
                    <a:pt x="838493" y="830367"/>
                    <a:pt x="1137595" y="623844"/>
                    <a:pt x="1270055" y="692210"/>
                  </a:cubicBezTo>
                  <a:cubicBezTo>
                    <a:pt x="1402515" y="760576"/>
                    <a:pt x="1594796" y="1044012"/>
                    <a:pt x="1423880" y="1170774"/>
                  </a:cubicBezTo>
                  <a:cubicBezTo>
                    <a:pt x="1252964" y="1297537"/>
                    <a:pt x="352807" y="1296112"/>
                    <a:pt x="244560" y="1452785"/>
                  </a:cubicBezTo>
                  <a:cubicBezTo>
                    <a:pt x="136313" y="1609458"/>
                    <a:pt x="552208" y="2048143"/>
                    <a:pt x="774399" y="2110812"/>
                  </a:cubicBezTo>
                  <a:cubicBezTo>
                    <a:pt x="996590" y="2173481"/>
                    <a:pt x="1438123" y="1721978"/>
                    <a:pt x="1577704" y="1828800"/>
                  </a:cubicBezTo>
                  <a:cubicBezTo>
                    <a:pt x="1717285" y="1935622"/>
                    <a:pt x="1778530" y="2593649"/>
                    <a:pt x="1611887" y="2751746"/>
                  </a:cubicBezTo>
                  <a:cubicBezTo>
                    <a:pt x="1445244" y="2909843"/>
                    <a:pt x="697566" y="2652045"/>
                    <a:pt x="577846" y="2777383"/>
                  </a:cubicBezTo>
                  <a:cubicBezTo>
                    <a:pt x="458126" y="2902721"/>
                    <a:pt x="718376" y="3418318"/>
                    <a:pt x="893565" y="3503776"/>
                  </a:cubicBezTo>
                  <a:cubicBezTo>
                    <a:pt x="1068754" y="3589234"/>
                    <a:pt x="1455135" y="3220340"/>
                    <a:pt x="1628979" y="3290131"/>
                  </a:cubicBezTo>
                  <a:cubicBezTo>
                    <a:pt x="1802823" y="3359922"/>
                    <a:pt x="1887489" y="3644781"/>
                    <a:pt x="1936627" y="3922520"/>
                  </a:cubicBezTo>
                </a:path>
              </a:pathLst>
            </a:custGeom>
            <a:noFill/>
            <a:ln w="1270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874581" y="2451770"/>
              <a:ext cx="174858" cy="291430"/>
              <a:chOff x="2209800" y="685800"/>
              <a:chExt cx="228600" cy="381000"/>
            </a:xfrm>
            <a:effectLst>
              <a:outerShdw blurRad="50800" dist="38100" dir="10800000" sx="114000" sy="114000" algn="r" rotWithShape="0">
                <a:prstClr val="black">
                  <a:alpha val="40000"/>
                </a:prstClr>
              </a:outerShdw>
            </a:effectLst>
            <a:scene3d>
              <a:camera prst="isometricOffAxis1Right"/>
              <a:lightRig rig="threePt" dir="t"/>
            </a:scene3d>
          </p:grpSpPr>
          <p:sp>
            <p:nvSpPr>
              <p:cNvPr id="54" name="Rectangle 53"/>
              <p:cNvSpPr/>
              <p:nvPr/>
            </p:nvSpPr>
            <p:spPr>
              <a:xfrm>
                <a:off x="2240281" y="685800"/>
                <a:ext cx="4571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entagon 54"/>
              <p:cNvSpPr/>
              <p:nvPr/>
            </p:nvSpPr>
            <p:spPr>
              <a:xfrm rot="16200000">
                <a:off x="2171700" y="800100"/>
                <a:ext cx="304800" cy="228600"/>
              </a:xfrm>
              <a:prstGeom prst="homePlate">
                <a:avLst/>
              </a:prstGeom>
              <a:solidFill>
                <a:schemeClr val="bg1">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2209800" y="914400"/>
                <a:ext cx="228600"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2362200" y="990600"/>
                <a:ext cx="45719" cy="76200"/>
              </a:xfrm>
              <a:prstGeom prst="round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p:cNvGrpSpPr/>
          <p:nvPr/>
        </p:nvGrpSpPr>
        <p:grpSpPr>
          <a:xfrm>
            <a:off x="2803891" y="277882"/>
            <a:ext cx="2767489" cy="4168210"/>
            <a:chOff x="2674416" y="346347"/>
            <a:chExt cx="2767489" cy="416821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6628"/>
            <a:stretch/>
          </p:blipFill>
          <p:spPr bwMode="auto">
            <a:xfrm>
              <a:off x="2674416" y="346347"/>
              <a:ext cx="2767489" cy="41682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Straight Connector 4"/>
            <p:cNvCxnSpPr/>
            <p:nvPr/>
          </p:nvCxnSpPr>
          <p:spPr>
            <a:xfrm>
              <a:off x="3229918" y="346347"/>
              <a:ext cx="833253" cy="40293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49235" y="349592"/>
              <a:ext cx="833253" cy="40293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3368793" y="1806486"/>
              <a:ext cx="208313" cy="347189"/>
              <a:chOff x="2209800" y="685800"/>
              <a:chExt cx="228600" cy="381000"/>
            </a:xfrm>
            <a:effectLst>
              <a:outerShdw blurRad="50800" dist="38100" dir="10800000" sx="114000" sy="114000" algn="r" rotWithShape="0">
                <a:prstClr val="black">
                  <a:alpha val="40000"/>
                </a:prstClr>
              </a:outerShdw>
            </a:effectLst>
            <a:scene3d>
              <a:camera prst="isometricOffAxis1Right"/>
              <a:lightRig rig="threePt" dir="t"/>
            </a:scene3d>
          </p:grpSpPr>
          <p:sp>
            <p:nvSpPr>
              <p:cNvPr id="16" name="Rectangle 15"/>
              <p:cNvSpPr/>
              <p:nvPr/>
            </p:nvSpPr>
            <p:spPr>
              <a:xfrm>
                <a:off x="2240281" y="685800"/>
                <a:ext cx="4571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p:cNvSpPr/>
              <p:nvPr/>
            </p:nvSpPr>
            <p:spPr>
              <a:xfrm rot="16200000">
                <a:off x="2171700" y="800100"/>
                <a:ext cx="304800" cy="228600"/>
              </a:xfrm>
              <a:prstGeom prst="homePlate">
                <a:avLst/>
              </a:prstGeom>
              <a:solidFill>
                <a:schemeClr val="bg1">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209800" y="914400"/>
                <a:ext cx="22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2362200" y="990600"/>
                <a:ext cx="45719" cy="76200"/>
              </a:xfrm>
              <a:prstGeom prst="round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3409411" y="556607"/>
              <a:ext cx="1556450" cy="3574421"/>
            </a:xfrm>
            <a:custGeom>
              <a:avLst/>
              <a:gdLst>
                <a:gd name="connsiteX0" fmla="*/ 1252964 w 1936627"/>
                <a:gd name="connsiteY0" fmla="*/ 0 h 3922520"/>
                <a:gd name="connsiteX1" fmla="*/ 13823 w 1936627"/>
                <a:gd name="connsiteY1" fmla="*/ 273466 h 3922520"/>
                <a:gd name="connsiteX2" fmla="*/ 629121 w 1936627"/>
                <a:gd name="connsiteY2" fmla="*/ 760576 h 3922520"/>
                <a:gd name="connsiteX3" fmla="*/ 1270055 w 1936627"/>
                <a:gd name="connsiteY3" fmla="*/ 692210 h 3922520"/>
                <a:gd name="connsiteX4" fmla="*/ 1423880 w 1936627"/>
                <a:gd name="connsiteY4" fmla="*/ 1170774 h 3922520"/>
                <a:gd name="connsiteX5" fmla="*/ 244560 w 1936627"/>
                <a:gd name="connsiteY5" fmla="*/ 1452785 h 3922520"/>
                <a:gd name="connsiteX6" fmla="*/ 774399 w 1936627"/>
                <a:gd name="connsiteY6" fmla="*/ 2110812 h 3922520"/>
                <a:gd name="connsiteX7" fmla="*/ 1577704 w 1936627"/>
                <a:gd name="connsiteY7" fmla="*/ 1828800 h 3922520"/>
                <a:gd name="connsiteX8" fmla="*/ 1611887 w 1936627"/>
                <a:gd name="connsiteY8" fmla="*/ 2751746 h 3922520"/>
                <a:gd name="connsiteX9" fmla="*/ 577846 w 1936627"/>
                <a:gd name="connsiteY9" fmla="*/ 2777383 h 3922520"/>
                <a:gd name="connsiteX10" fmla="*/ 680395 w 1936627"/>
                <a:gd name="connsiteY10" fmla="*/ 3461047 h 3922520"/>
                <a:gd name="connsiteX11" fmla="*/ 1628979 w 1936627"/>
                <a:gd name="connsiteY11" fmla="*/ 3290131 h 3922520"/>
                <a:gd name="connsiteX12" fmla="*/ 1936627 w 1936627"/>
                <a:gd name="connsiteY12" fmla="*/ 3922520 h 3922520"/>
                <a:gd name="connsiteX0" fmla="*/ 1252964 w 1936627"/>
                <a:gd name="connsiteY0" fmla="*/ 0 h 3922520"/>
                <a:gd name="connsiteX1" fmla="*/ 13823 w 1936627"/>
                <a:gd name="connsiteY1" fmla="*/ 273466 h 3922520"/>
                <a:gd name="connsiteX2" fmla="*/ 629121 w 1936627"/>
                <a:gd name="connsiteY2" fmla="*/ 760576 h 3922520"/>
                <a:gd name="connsiteX3" fmla="*/ 1270055 w 1936627"/>
                <a:gd name="connsiteY3" fmla="*/ 692210 h 3922520"/>
                <a:gd name="connsiteX4" fmla="*/ 1423880 w 1936627"/>
                <a:gd name="connsiteY4" fmla="*/ 1170774 h 3922520"/>
                <a:gd name="connsiteX5" fmla="*/ 244560 w 1936627"/>
                <a:gd name="connsiteY5" fmla="*/ 1452785 h 3922520"/>
                <a:gd name="connsiteX6" fmla="*/ 774399 w 1936627"/>
                <a:gd name="connsiteY6" fmla="*/ 2110812 h 3922520"/>
                <a:gd name="connsiteX7" fmla="*/ 1577704 w 1936627"/>
                <a:gd name="connsiteY7" fmla="*/ 1828800 h 3922520"/>
                <a:gd name="connsiteX8" fmla="*/ 1611887 w 1936627"/>
                <a:gd name="connsiteY8" fmla="*/ 2751746 h 3922520"/>
                <a:gd name="connsiteX9" fmla="*/ 577846 w 1936627"/>
                <a:gd name="connsiteY9" fmla="*/ 2777383 h 3922520"/>
                <a:gd name="connsiteX10" fmla="*/ 893565 w 1936627"/>
                <a:gd name="connsiteY10" fmla="*/ 3503776 h 3922520"/>
                <a:gd name="connsiteX11" fmla="*/ 1628979 w 1936627"/>
                <a:gd name="connsiteY11" fmla="*/ 3290131 h 3922520"/>
                <a:gd name="connsiteX12" fmla="*/ 1936627 w 1936627"/>
                <a:gd name="connsiteY12" fmla="*/ 3922520 h 39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27" h="3922520">
                  <a:moveTo>
                    <a:pt x="1252964" y="0"/>
                  </a:moveTo>
                  <a:cubicBezTo>
                    <a:pt x="685380" y="73351"/>
                    <a:pt x="117797" y="146703"/>
                    <a:pt x="13823" y="273466"/>
                  </a:cubicBezTo>
                  <a:cubicBezTo>
                    <a:pt x="-90151" y="400229"/>
                    <a:pt x="419749" y="690785"/>
                    <a:pt x="629121" y="760576"/>
                  </a:cubicBezTo>
                  <a:cubicBezTo>
                    <a:pt x="838493" y="830367"/>
                    <a:pt x="1137595" y="623844"/>
                    <a:pt x="1270055" y="692210"/>
                  </a:cubicBezTo>
                  <a:cubicBezTo>
                    <a:pt x="1402515" y="760576"/>
                    <a:pt x="1594796" y="1044012"/>
                    <a:pt x="1423880" y="1170774"/>
                  </a:cubicBezTo>
                  <a:cubicBezTo>
                    <a:pt x="1252964" y="1297537"/>
                    <a:pt x="352807" y="1296112"/>
                    <a:pt x="244560" y="1452785"/>
                  </a:cubicBezTo>
                  <a:cubicBezTo>
                    <a:pt x="136313" y="1609458"/>
                    <a:pt x="552208" y="2048143"/>
                    <a:pt x="774399" y="2110812"/>
                  </a:cubicBezTo>
                  <a:cubicBezTo>
                    <a:pt x="996590" y="2173481"/>
                    <a:pt x="1438123" y="1721978"/>
                    <a:pt x="1577704" y="1828800"/>
                  </a:cubicBezTo>
                  <a:cubicBezTo>
                    <a:pt x="1717285" y="1935622"/>
                    <a:pt x="1778530" y="2593649"/>
                    <a:pt x="1611887" y="2751746"/>
                  </a:cubicBezTo>
                  <a:cubicBezTo>
                    <a:pt x="1445244" y="2909843"/>
                    <a:pt x="697566" y="2652045"/>
                    <a:pt x="577846" y="2777383"/>
                  </a:cubicBezTo>
                  <a:cubicBezTo>
                    <a:pt x="458126" y="2902721"/>
                    <a:pt x="718376" y="3418318"/>
                    <a:pt x="893565" y="3503776"/>
                  </a:cubicBezTo>
                  <a:cubicBezTo>
                    <a:pt x="1068754" y="3589234"/>
                    <a:pt x="1455135" y="3220340"/>
                    <a:pt x="1628979" y="3290131"/>
                  </a:cubicBezTo>
                  <a:cubicBezTo>
                    <a:pt x="1802823" y="3359922"/>
                    <a:pt x="1887489" y="3644781"/>
                    <a:pt x="1936627" y="3922520"/>
                  </a:cubicBezTo>
                </a:path>
              </a:pathLst>
            </a:custGeom>
            <a:noFill/>
            <a:ln w="1270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485050" y="640970"/>
              <a:ext cx="1576663" cy="3442035"/>
            </a:xfrm>
            <a:custGeom>
              <a:avLst/>
              <a:gdLst>
                <a:gd name="connsiteX0" fmla="*/ 1038104 w 1704676"/>
                <a:gd name="connsiteY0" fmla="*/ 0 h 3802879"/>
                <a:gd name="connsiteX1" fmla="*/ 21155 w 1704676"/>
                <a:gd name="connsiteY1" fmla="*/ 170916 h 3802879"/>
                <a:gd name="connsiteX2" fmla="*/ 362987 w 1704676"/>
                <a:gd name="connsiteY2" fmla="*/ 512748 h 3802879"/>
                <a:gd name="connsiteX3" fmla="*/ 533903 w 1704676"/>
                <a:gd name="connsiteY3" fmla="*/ 606752 h 3802879"/>
                <a:gd name="connsiteX4" fmla="*/ 1003921 w 1704676"/>
                <a:gd name="connsiteY4" fmla="*/ 504202 h 3802879"/>
                <a:gd name="connsiteX5" fmla="*/ 1243203 w 1704676"/>
                <a:gd name="connsiteY5" fmla="*/ 658027 h 3802879"/>
                <a:gd name="connsiteX6" fmla="*/ 1320116 w 1704676"/>
                <a:gd name="connsiteY6" fmla="*/ 1008404 h 3802879"/>
                <a:gd name="connsiteX7" fmla="*/ 995375 w 1704676"/>
                <a:gd name="connsiteY7" fmla="*/ 1247686 h 3802879"/>
                <a:gd name="connsiteX8" fmla="*/ 277529 w 1704676"/>
                <a:gd name="connsiteY8" fmla="*/ 1333144 h 3802879"/>
                <a:gd name="connsiteX9" fmla="*/ 200617 w 1704676"/>
                <a:gd name="connsiteY9" fmla="*/ 1427148 h 3802879"/>
                <a:gd name="connsiteX10" fmla="*/ 277529 w 1704676"/>
                <a:gd name="connsiteY10" fmla="*/ 1640793 h 3802879"/>
                <a:gd name="connsiteX11" fmla="*/ 516811 w 1704676"/>
                <a:gd name="connsiteY11" fmla="*/ 1871529 h 3802879"/>
                <a:gd name="connsiteX12" fmla="*/ 696273 w 1704676"/>
                <a:gd name="connsiteY12" fmla="*/ 1956987 h 3802879"/>
                <a:gd name="connsiteX13" fmla="*/ 1029559 w 1704676"/>
                <a:gd name="connsiteY13" fmla="*/ 1717705 h 3802879"/>
                <a:gd name="connsiteX14" fmla="*/ 1260295 w 1704676"/>
                <a:gd name="connsiteY14" fmla="*/ 1640793 h 3802879"/>
                <a:gd name="connsiteX15" fmla="*/ 1508123 w 1704676"/>
                <a:gd name="connsiteY15" fmla="*/ 1931350 h 3802879"/>
                <a:gd name="connsiteX16" fmla="*/ 1499577 w 1704676"/>
                <a:gd name="connsiteY16" fmla="*/ 2264636 h 3802879"/>
                <a:gd name="connsiteX17" fmla="*/ 1465394 w 1704676"/>
                <a:gd name="connsiteY17" fmla="*/ 2657742 h 3802879"/>
                <a:gd name="connsiteX18" fmla="*/ 1328661 w 1704676"/>
                <a:gd name="connsiteY18" fmla="*/ 2760292 h 3802879"/>
                <a:gd name="connsiteX19" fmla="*/ 1055196 w 1704676"/>
                <a:gd name="connsiteY19" fmla="*/ 2777384 h 3802879"/>
                <a:gd name="connsiteX20" fmla="*/ 593723 w 1704676"/>
                <a:gd name="connsiteY20" fmla="*/ 2709017 h 3802879"/>
                <a:gd name="connsiteX21" fmla="*/ 491174 w 1704676"/>
                <a:gd name="connsiteY21" fmla="*/ 2700471 h 3802879"/>
                <a:gd name="connsiteX22" fmla="*/ 431353 w 1704676"/>
                <a:gd name="connsiteY22" fmla="*/ 2905571 h 3802879"/>
                <a:gd name="connsiteX23" fmla="*/ 670635 w 1704676"/>
                <a:gd name="connsiteY23" fmla="*/ 3307223 h 3802879"/>
                <a:gd name="connsiteX24" fmla="*/ 773185 w 1704676"/>
                <a:gd name="connsiteY24" fmla="*/ 3367043 h 3802879"/>
                <a:gd name="connsiteX25" fmla="*/ 1140654 w 1704676"/>
                <a:gd name="connsiteY25" fmla="*/ 3161944 h 3802879"/>
                <a:gd name="connsiteX26" fmla="*/ 1320116 w 1704676"/>
                <a:gd name="connsiteY26" fmla="*/ 3110670 h 3802879"/>
                <a:gd name="connsiteX27" fmla="*/ 1550852 w 1704676"/>
                <a:gd name="connsiteY27" fmla="*/ 3264494 h 3802879"/>
                <a:gd name="connsiteX28" fmla="*/ 1704676 w 1704676"/>
                <a:gd name="connsiteY28" fmla="*/ 3802879 h 3802879"/>
                <a:gd name="connsiteX0" fmla="*/ 980918 w 1647490"/>
                <a:gd name="connsiteY0" fmla="*/ 0 h 3802879"/>
                <a:gd name="connsiteX1" fmla="*/ 23789 w 1647490"/>
                <a:gd name="connsiteY1" fmla="*/ 188008 h 3802879"/>
                <a:gd name="connsiteX2" fmla="*/ 305801 w 1647490"/>
                <a:gd name="connsiteY2" fmla="*/ 512748 h 3802879"/>
                <a:gd name="connsiteX3" fmla="*/ 476717 w 1647490"/>
                <a:gd name="connsiteY3" fmla="*/ 606752 h 3802879"/>
                <a:gd name="connsiteX4" fmla="*/ 946735 w 1647490"/>
                <a:gd name="connsiteY4" fmla="*/ 504202 h 3802879"/>
                <a:gd name="connsiteX5" fmla="*/ 1186017 w 1647490"/>
                <a:gd name="connsiteY5" fmla="*/ 658027 h 3802879"/>
                <a:gd name="connsiteX6" fmla="*/ 1262930 w 1647490"/>
                <a:gd name="connsiteY6" fmla="*/ 1008404 h 3802879"/>
                <a:gd name="connsiteX7" fmla="*/ 938189 w 1647490"/>
                <a:gd name="connsiteY7" fmla="*/ 1247686 h 3802879"/>
                <a:gd name="connsiteX8" fmla="*/ 220343 w 1647490"/>
                <a:gd name="connsiteY8" fmla="*/ 1333144 h 3802879"/>
                <a:gd name="connsiteX9" fmla="*/ 143431 w 1647490"/>
                <a:gd name="connsiteY9" fmla="*/ 1427148 h 3802879"/>
                <a:gd name="connsiteX10" fmla="*/ 220343 w 1647490"/>
                <a:gd name="connsiteY10" fmla="*/ 1640793 h 3802879"/>
                <a:gd name="connsiteX11" fmla="*/ 459625 w 1647490"/>
                <a:gd name="connsiteY11" fmla="*/ 1871529 h 3802879"/>
                <a:gd name="connsiteX12" fmla="*/ 639087 w 1647490"/>
                <a:gd name="connsiteY12" fmla="*/ 1956987 h 3802879"/>
                <a:gd name="connsiteX13" fmla="*/ 972373 w 1647490"/>
                <a:gd name="connsiteY13" fmla="*/ 1717705 h 3802879"/>
                <a:gd name="connsiteX14" fmla="*/ 1203109 w 1647490"/>
                <a:gd name="connsiteY14" fmla="*/ 1640793 h 3802879"/>
                <a:gd name="connsiteX15" fmla="*/ 1450937 w 1647490"/>
                <a:gd name="connsiteY15" fmla="*/ 1931350 h 3802879"/>
                <a:gd name="connsiteX16" fmla="*/ 1442391 w 1647490"/>
                <a:gd name="connsiteY16" fmla="*/ 2264636 h 3802879"/>
                <a:gd name="connsiteX17" fmla="*/ 1408208 w 1647490"/>
                <a:gd name="connsiteY17" fmla="*/ 2657742 h 3802879"/>
                <a:gd name="connsiteX18" fmla="*/ 1271475 w 1647490"/>
                <a:gd name="connsiteY18" fmla="*/ 2760292 h 3802879"/>
                <a:gd name="connsiteX19" fmla="*/ 998010 w 1647490"/>
                <a:gd name="connsiteY19" fmla="*/ 2777384 h 3802879"/>
                <a:gd name="connsiteX20" fmla="*/ 536537 w 1647490"/>
                <a:gd name="connsiteY20" fmla="*/ 2709017 h 3802879"/>
                <a:gd name="connsiteX21" fmla="*/ 433988 w 1647490"/>
                <a:gd name="connsiteY21" fmla="*/ 2700471 h 3802879"/>
                <a:gd name="connsiteX22" fmla="*/ 374167 w 1647490"/>
                <a:gd name="connsiteY22" fmla="*/ 2905571 h 3802879"/>
                <a:gd name="connsiteX23" fmla="*/ 613449 w 1647490"/>
                <a:gd name="connsiteY23" fmla="*/ 3307223 h 3802879"/>
                <a:gd name="connsiteX24" fmla="*/ 715999 w 1647490"/>
                <a:gd name="connsiteY24" fmla="*/ 3367043 h 3802879"/>
                <a:gd name="connsiteX25" fmla="*/ 1083468 w 1647490"/>
                <a:gd name="connsiteY25" fmla="*/ 3161944 h 3802879"/>
                <a:gd name="connsiteX26" fmla="*/ 1262930 w 1647490"/>
                <a:gd name="connsiteY26" fmla="*/ 3110670 h 3802879"/>
                <a:gd name="connsiteX27" fmla="*/ 1493666 w 1647490"/>
                <a:gd name="connsiteY27" fmla="*/ 3264494 h 3802879"/>
                <a:gd name="connsiteX28" fmla="*/ 1647490 w 1647490"/>
                <a:gd name="connsiteY28" fmla="*/ 3802879 h 3802879"/>
                <a:gd name="connsiteX0" fmla="*/ 981895 w 1648467"/>
                <a:gd name="connsiteY0" fmla="*/ 0 h 3802879"/>
                <a:gd name="connsiteX1" fmla="*/ 24766 w 1648467"/>
                <a:gd name="connsiteY1" fmla="*/ 188008 h 3802879"/>
                <a:gd name="connsiteX2" fmla="*/ 298232 w 1648467"/>
                <a:gd name="connsiteY2" fmla="*/ 478565 h 3802879"/>
                <a:gd name="connsiteX3" fmla="*/ 477694 w 1648467"/>
                <a:gd name="connsiteY3" fmla="*/ 606752 h 3802879"/>
                <a:gd name="connsiteX4" fmla="*/ 947712 w 1648467"/>
                <a:gd name="connsiteY4" fmla="*/ 504202 h 3802879"/>
                <a:gd name="connsiteX5" fmla="*/ 1186994 w 1648467"/>
                <a:gd name="connsiteY5" fmla="*/ 658027 h 3802879"/>
                <a:gd name="connsiteX6" fmla="*/ 1263907 w 1648467"/>
                <a:gd name="connsiteY6" fmla="*/ 1008404 h 3802879"/>
                <a:gd name="connsiteX7" fmla="*/ 939166 w 1648467"/>
                <a:gd name="connsiteY7" fmla="*/ 1247686 h 3802879"/>
                <a:gd name="connsiteX8" fmla="*/ 221320 w 1648467"/>
                <a:gd name="connsiteY8" fmla="*/ 1333144 h 3802879"/>
                <a:gd name="connsiteX9" fmla="*/ 144408 w 1648467"/>
                <a:gd name="connsiteY9" fmla="*/ 1427148 h 3802879"/>
                <a:gd name="connsiteX10" fmla="*/ 221320 w 1648467"/>
                <a:gd name="connsiteY10" fmla="*/ 1640793 h 3802879"/>
                <a:gd name="connsiteX11" fmla="*/ 460602 w 1648467"/>
                <a:gd name="connsiteY11" fmla="*/ 1871529 h 3802879"/>
                <a:gd name="connsiteX12" fmla="*/ 640064 w 1648467"/>
                <a:gd name="connsiteY12" fmla="*/ 1956987 h 3802879"/>
                <a:gd name="connsiteX13" fmla="*/ 973350 w 1648467"/>
                <a:gd name="connsiteY13" fmla="*/ 1717705 h 3802879"/>
                <a:gd name="connsiteX14" fmla="*/ 1204086 w 1648467"/>
                <a:gd name="connsiteY14" fmla="*/ 1640793 h 3802879"/>
                <a:gd name="connsiteX15" fmla="*/ 1451914 w 1648467"/>
                <a:gd name="connsiteY15" fmla="*/ 1931350 h 3802879"/>
                <a:gd name="connsiteX16" fmla="*/ 1443368 w 1648467"/>
                <a:gd name="connsiteY16" fmla="*/ 2264636 h 3802879"/>
                <a:gd name="connsiteX17" fmla="*/ 1409185 w 1648467"/>
                <a:gd name="connsiteY17" fmla="*/ 2657742 h 3802879"/>
                <a:gd name="connsiteX18" fmla="*/ 1272452 w 1648467"/>
                <a:gd name="connsiteY18" fmla="*/ 2760292 h 3802879"/>
                <a:gd name="connsiteX19" fmla="*/ 998987 w 1648467"/>
                <a:gd name="connsiteY19" fmla="*/ 2777384 h 3802879"/>
                <a:gd name="connsiteX20" fmla="*/ 537514 w 1648467"/>
                <a:gd name="connsiteY20" fmla="*/ 2709017 h 3802879"/>
                <a:gd name="connsiteX21" fmla="*/ 434965 w 1648467"/>
                <a:gd name="connsiteY21" fmla="*/ 2700471 h 3802879"/>
                <a:gd name="connsiteX22" fmla="*/ 375144 w 1648467"/>
                <a:gd name="connsiteY22" fmla="*/ 2905571 h 3802879"/>
                <a:gd name="connsiteX23" fmla="*/ 614426 w 1648467"/>
                <a:gd name="connsiteY23" fmla="*/ 3307223 h 3802879"/>
                <a:gd name="connsiteX24" fmla="*/ 716976 w 1648467"/>
                <a:gd name="connsiteY24" fmla="*/ 3367043 h 3802879"/>
                <a:gd name="connsiteX25" fmla="*/ 1084445 w 1648467"/>
                <a:gd name="connsiteY25" fmla="*/ 3161944 h 3802879"/>
                <a:gd name="connsiteX26" fmla="*/ 1263907 w 1648467"/>
                <a:gd name="connsiteY26" fmla="*/ 3110670 h 3802879"/>
                <a:gd name="connsiteX27" fmla="*/ 1494643 w 1648467"/>
                <a:gd name="connsiteY27" fmla="*/ 3264494 h 3802879"/>
                <a:gd name="connsiteX28" fmla="*/ 1648467 w 1648467"/>
                <a:gd name="connsiteY28" fmla="*/ 3802879 h 3802879"/>
                <a:gd name="connsiteX0" fmla="*/ 982319 w 1648891"/>
                <a:gd name="connsiteY0" fmla="*/ 0 h 3802879"/>
                <a:gd name="connsiteX1" fmla="*/ 25190 w 1648891"/>
                <a:gd name="connsiteY1" fmla="*/ 188008 h 3802879"/>
                <a:gd name="connsiteX2" fmla="*/ 298656 w 1648891"/>
                <a:gd name="connsiteY2" fmla="*/ 478565 h 3802879"/>
                <a:gd name="connsiteX3" fmla="*/ 520847 w 1648891"/>
                <a:gd name="connsiteY3" fmla="*/ 615298 h 3802879"/>
                <a:gd name="connsiteX4" fmla="*/ 948136 w 1648891"/>
                <a:gd name="connsiteY4" fmla="*/ 504202 h 3802879"/>
                <a:gd name="connsiteX5" fmla="*/ 1187418 w 1648891"/>
                <a:gd name="connsiteY5" fmla="*/ 658027 h 3802879"/>
                <a:gd name="connsiteX6" fmla="*/ 1264331 w 1648891"/>
                <a:gd name="connsiteY6" fmla="*/ 1008404 h 3802879"/>
                <a:gd name="connsiteX7" fmla="*/ 939590 w 1648891"/>
                <a:gd name="connsiteY7" fmla="*/ 1247686 h 3802879"/>
                <a:gd name="connsiteX8" fmla="*/ 221744 w 1648891"/>
                <a:gd name="connsiteY8" fmla="*/ 1333144 h 3802879"/>
                <a:gd name="connsiteX9" fmla="*/ 144832 w 1648891"/>
                <a:gd name="connsiteY9" fmla="*/ 1427148 h 3802879"/>
                <a:gd name="connsiteX10" fmla="*/ 221744 w 1648891"/>
                <a:gd name="connsiteY10" fmla="*/ 1640793 h 3802879"/>
                <a:gd name="connsiteX11" fmla="*/ 461026 w 1648891"/>
                <a:gd name="connsiteY11" fmla="*/ 1871529 h 3802879"/>
                <a:gd name="connsiteX12" fmla="*/ 640488 w 1648891"/>
                <a:gd name="connsiteY12" fmla="*/ 1956987 h 3802879"/>
                <a:gd name="connsiteX13" fmla="*/ 973774 w 1648891"/>
                <a:gd name="connsiteY13" fmla="*/ 1717705 h 3802879"/>
                <a:gd name="connsiteX14" fmla="*/ 1204510 w 1648891"/>
                <a:gd name="connsiteY14" fmla="*/ 1640793 h 3802879"/>
                <a:gd name="connsiteX15" fmla="*/ 1452338 w 1648891"/>
                <a:gd name="connsiteY15" fmla="*/ 1931350 h 3802879"/>
                <a:gd name="connsiteX16" fmla="*/ 1443792 w 1648891"/>
                <a:gd name="connsiteY16" fmla="*/ 2264636 h 3802879"/>
                <a:gd name="connsiteX17" fmla="*/ 1409609 w 1648891"/>
                <a:gd name="connsiteY17" fmla="*/ 2657742 h 3802879"/>
                <a:gd name="connsiteX18" fmla="*/ 1272876 w 1648891"/>
                <a:gd name="connsiteY18" fmla="*/ 2760292 h 3802879"/>
                <a:gd name="connsiteX19" fmla="*/ 999411 w 1648891"/>
                <a:gd name="connsiteY19" fmla="*/ 2777384 h 3802879"/>
                <a:gd name="connsiteX20" fmla="*/ 537938 w 1648891"/>
                <a:gd name="connsiteY20" fmla="*/ 2709017 h 3802879"/>
                <a:gd name="connsiteX21" fmla="*/ 435389 w 1648891"/>
                <a:gd name="connsiteY21" fmla="*/ 2700471 h 3802879"/>
                <a:gd name="connsiteX22" fmla="*/ 375568 w 1648891"/>
                <a:gd name="connsiteY22" fmla="*/ 2905571 h 3802879"/>
                <a:gd name="connsiteX23" fmla="*/ 614850 w 1648891"/>
                <a:gd name="connsiteY23" fmla="*/ 3307223 h 3802879"/>
                <a:gd name="connsiteX24" fmla="*/ 717400 w 1648891"/>
                <a:gd name="connsiteY24" fmla="*/ 3367043 h 3802879"/>
                <a:gd name="connsiteX25" fmla="*/ 1084869 w 1648891"/>
                <a:gd name="connsiteY25" fmla="*/ 3161944 h 3802879"/>
                <a:gd name="connsiteX26" fmla="*/ 1264331 w 1648891"/>
                <a:gd name="connsiteY26" fmla="*/ 3110670 h 3802879"/>
                <a:gd name="connsiteX27" fmla="*/ 1495067 w 1648891"/>
                <a:gd name="connsiteY27" fmla="*/ 3264494 h 3802879"/>
                <a:gd name="connsiteX28" fmla="*/ 1648891 w 1648891"/>
                <a:gd name="connsiteY28" fmla="*/ 3802879 h 3802879"/>
                <a:gd name="connsiteX0" fmla="*/ 986724 w 1653296"/>
                <a:gd name="connsiteY0" fmla="*/ 0 h 3802879"/>
                <a:gd name="connsiteX1" fmla="*/ 29595 w 1653296"/>
                <a:gd name="connsiteY1" fmla="*/ 188008 h 3802879"/>
                <a:gd name="connsiteX2" fmla="*/ 268878 w 1653296"/>
                <a:gd name="connsiteY2" fmla="*/ 478565 h 3802879"/>
                <a:gd name="connsiteX3" fmla="*/ 525252 w 1653296"/>
                <a:gd name="connsiteY3" fmla="*/ 615298 h 3802879"/>
                <a:gd name="connsiteX4" fmla="*/ 952541 w 1653296"/>
                <a:gd name="connsiteY4" fmla="*/ 504202 h 3802879"/>
                <a:gd name="connsiteX5" fmla="*/ 1191823 w 1653296"/>
                <a:gd name="connsiteY5" fmla="*/ 658027 h 3802879"/>
                <a:gd name="connsiteX6" fmla="*/ 1268736 w 1653296"/>
                <a:gd name="connsiteY6" fmla="*/ 1008404 h 3802879"/>
                <a:gd name="connsiteX7" fmla="*/ 943995 w 1653296"/>
                <a:gd name="connsiteY7" fmla="*/ 1247686 h 3802879"/>
                <a:gd name="connsiteX8" fmla="*/ 226149 w 1653296"/>
                <a:gd name="connsiteY8" fmla="*/ 1333144 h 3802879"/>
                <a:gd name="connsiteX9" fmla="*/ 149237 w 1653296"/>
                <a:gd name="connsiteY9" fmla="*/ 1427148 h 3802879"/>
                <a:gd name="connsiteX10" fmla="*/ 226149 w 1653296"/>
                <a:gd name="connsiteY10" fmla="*/ 1640793 h 3802879"/>
                <a:gd name="connsiteX11" fmla="*/ 465431 w 1653296"/>
                <a:gd name="connsiteY11" fmla="*/ 1871529 h 3802879"/>
                <a:gd name="connsiteX12" fmla="*/ 644893 w 1653296"/>
                <a:gd name="connsiteY12" fmla="*/ 1956987 h 3802879"/>
                <a:gd name="connsiteX13" fmla="*/ 978179 w 1653296"/>
                <a:gd name="connsiteY13" fmla="*/ 1717705 h 3802879"/>
                <a:gd name="connsiteX14" fmla="*/ 1208915 w 1653296"/>
                <a:gd name="connsiteY14" fmla="*/ 1640793 h 3802879"/>
                <a:gd name="connsiteX15" fmla="*/ 1456743 w 1653296"/>
                <a:gd name="connsiteY15" fmla="*/ 1931350 h 3802879"/>
                <a:gd name="connsiteX16" fmla="*/ 1448197 w 1653296"/>
                <a:gd name="connsiteY16" fmla="*/ 2264636 h 3802879"/>
                <a:gd name="connsiteX17" fmla="*/ 1414014 w 1653296"/>
                <a:gd name="connsiteY17" fmla="*/ 2657742 h 3802879"/>
                <a:gd name="connsiteX18" fmla="*/ 1277281 w 1653296"/>
                <a:gd name="connsiteY18" fmla="*/ 2760292 h 3802879"/>
                <a:gd name="connsiteX19" fmla="*/ 1003816 w 1653296"/>
                <a:gd name="connsiteY19" fmla="*/ 2777384 h 3802879"/>
                <a:gd name="connsiteX20" fmla="*/ 542343 w 1653296"/>
                <a:gd name="connsiteY20" fmla="*/ 2709017 h 3802879"/>
                <a:gd name="connsiteX21" fmla="*/ 439794 w 1653296"/>
                <a:gd name="connsiteY21" fmla="*/ 2700471 h 3802879"/>
                <a:gd name="connsiteX22" fmla="*/ 379973 w 1653296"/>
                <a:gd name="connsiteY22" fmla="*/ 2905571 h 3802879"/>
                <a:gd name="connsiteX23" fmla="*/ 619255 w 1653296"/>
                <a:gd name="connsiteY23" fmla="*/ 3307223 h 3802879"/>
                <a:gd name="connsiteX24" fmla="*/ 721805 w 1653296"/>
                <a:gd name="connsiteY24" fmla="*/ 3367043 h 3802879"/>
                <a:gd name="connsiteX25" fmla="*/ 1089274 w 1653296"/>
                <a:gd name="connsiteY25" fmla="*/ 3161944 h 3802879"/>
                <a:gd name="connsiteX26" fmla="*/ 1268736 w 1653296"/>
                <a:gd name="connsiteY26" fmla="*/ 3110670 h 3802879"/>
                <a:gd name="connsiteX27" fmla="*/ 1499472 w 1653296"/>
                <a:gd name="connsiteY27" fmla="*/ 3264494 h 3802879"/>
                <a:gd name="connsiteX28" fmla="*/ 1653296 w 1653296"/>
                <a:gd name="connsiteY28" fmla="*/ 3802879 h 3802879"/>
                <a:gd name="connsiteX0" fmla="*/ 986724 w 1653296"/>
                <a:gd name="connsiteY0" fmla="*/ 0 h 3802879"/>
                <a:gd name="connsiteX1" fmla="*/ 29595 w 1653296"/>
                <a:gd name="connsiteY1" fmla="*/ 188008 h 3802879"/>
                <a:gd name="connsiteX2" fmla="*/ 268878 w 1653296"/>
                <a:gd name="connsiteY2" fmla="*/ 478565 h 3802879"/>
                <a:gd name="connsiteX3" fmla="*/ 525252 w 1653296"/>
                <a:gd name="connsiteY3" fmla="*/ 615298 h 3802879"/>
                <a:gd name="connsiteX4" fmla="*/ 952541 w 1653296"/>
                <a:gd name="connsiteY4" fmla="*/ 504202 h 3802879"/>
                <a:gd name="connsiteX5" fmla="*/ 1191823 w 1653296"/>
                <a:gd name="connsiteY5" fmla="*/ 658027 h 3802879"/>
                <a:gd name="connsiteX6" fmla="*/ 1268736 w 1653296"/>
                <a:gd name="connsiteY6" fmla="*/ 1008404 h 3802879"/>
                <a:gd name="connsiteX7" fmla="*/ 943995 w 1653296"/>
                <a:gd name="connsiteY7" fmla="*/ 1247686 h 3802879"/>
                <a:gd name="connsiteX8" fmla="*/ 226149 w 1653296"/>
                <a:gd name="connsiteY8" fmla="*/ 1333144 h 3802879"/>
                <a:gd name="connsiteX9" fmla="*/ 183420 w 1653296"/>
                <a:gd name="connsiteY9" fmla="*/ 1461331 h 3802879"/>
                <a:gd name="connsiteX10" fmla="*/ 226149 w 1653296"/>
                <a:gd name="connsiteY10" fmla="*/ 1640793 h 3802879"/>
                <a:gd name="connsiteX11" fmla="*/ 465431 w 1653296"/>
                <a:gd name="connsiteY11" fmla="*/ 1871529 h 3802879"/>
                <a:gd name="connsiteX12" fmla="*/ 644893 w 1653296"/>
                <a:gd name="connsiteY12" fmla="*/ 1956987 h 3802879"/>
                <a:gd name="connsiteX13" fmla="*/ 978179 w 1653296"/>
                <a:gd name="connsiteY13" fmla="*/ 1717705 h 3802879"/>
                <a:gd name="connsiteX14" fmla="*/ 1208915 w 1653296"/>
                <a:gd name="connsiteY14" fmla="*/ 1640793 h 3802879"/>
                <a:gd name="connsiteX15" fmla="*/ 1456743 w 1653296"/>
                <a:gd name="connsiteY15" fmla="*/ 1931350 h 3802879"/>
                <a:gd name="connsiteX16" fmla="*/ 1448197 w 1653296"/>
                <a:gd name="connsiteY16" fmla="*/ 2264636 h 3802879"/>
                <a:gd name="connsiteX17" fmla="*/ 1414014 w 1653296"/>
                <a:gd name="connsiteY17" fmla="*/ 2657742 h 3802879"/>
                <a:gd name="connsiteX18" fmla="*/ 1277281 w 1653296"/>
                <a:gd name="connsiteY18" fmla="*/ 2760292 h 3802879"/>
                <a:gd name="connsiteX19" fmla="*/ 1003816 w 1653296"/>
                <a:gd name="connsiteY19" fmla="*/ 2777384 h 3802879"/>
                <a:gd name="connsiteX20" fmla="*/ 542343 w 1653296"/>
                <a:gd name="connsiteY20" fmla="*/ 2709017 h 3802879"/>
                <a:gd name="connsiteX21" fmla="*/ 439794 w 1653296"/>
                <a:gd name="connsiteY21" fmla="*/ 2700471 h 3802879"/>
                <a:gd name="connsiteX22" fmla="*/ 379973 w 1653296"/>
                <a:gd name="connsiteY22" fmla="*/ 2905571 h 3802879"/>
                <a:gd name="connsiteX23" fmla="*/ 619255 w 1653296"/>
                <a:gd name="connsiteY23" fmla="*/ 3307223 h 3802879"/>
                <a:gd name="connsiteX24" fmla="*/ 721805 w 1653296"/>
                <a:gd name="connsiteY24" fmla="*/ 3367043 h 3802879"/>
                <a:gd name="connsiteX25" fmla="*/ 1089274 w 1653296"/>
                <a:gd name="connsiteY25" fmla="*/ 3161944 h 3802879"/>
                <a:gd name="connsiteX26" fmla="*/ 1268736 w 1653296"/>
                <a:gd name="connsiteY26" fmla="*/ 3110670 h 3802879"/>
                <a:gd name="connsiteX27" fmla="*/ 1499472 w 1653296"/>
                <a:gd name="connsiteY27" fmla="*/ 3264494 h 3802879"/>
                <a:gd name="connsiteX28" fmla="*/ 1653296 w 1653296"/>
                <a:gd name="connsiteY28" fmla="*/ 3802879 h 3802879"/>
                <a:gd name="connsiteX0" fmla="*/ 986724 w 1653296"/>
                <a:gd name="connsiteY0" fmla="*/ 0 h 3802879"/>
                <a:gd name="connsiteX1" fmla="*/ 29595 w 1653296"/>
                <a:gd name="connsiteY1" fmla="*/ 188008 h 3802879"/>
                <a:gd name="connsiteX2" fmla="*/ 268878 w 1653296"/>
                <a:gd name="connsiteY2" fmla="*/ 478565 h 3802879"/>
                <a:gd name="connsiteX3" fmla="*/ 525252 w 1653296"/>
                <a:gd name="connsiteY3" fmla="*/ 615298 h 3802879"/>
                <a:gd name="connsiteX4" fmla="*/ 952541 w 1653296"/>
                <a:gd name="connsiteY4" fmla="*/ 504202 h 3802879"/>
                <a:gd name="connsiteX5" fmla="*/ 1191823 w 1653296"/>
                <a:gd name="connsiteY5" fmla="*/ 658027 h 3802879"/>
                <a:gd name="connsiteX6" fmla="*/ 1268736 w 1653296"/>
                <a:gd name="connsiteY6" fmla="*/ 1008404 h 3802879"/>
                <a:gd name="connsiteX7" fmla="*/ 943995 w 1653296"/>
                <a:gd name="connsiteY7" fmla="*/ 1247686 h 3802879"/>
                <a:gd name="connsiteX8" fmla="*/ 285970 w 1653296"/>
                <a:gd name="connsiteY8" fmla="*/ 1341690 h 3802879"/>
                <a:gd name="connsiteX9" fmla="*/ 183420 w 1653296"/>
                <a:gd name="connsiteY9" fmla="*/ 1461331 h 3802879"/>
                <a:gd name="connsiteX10" fmla="*/ 226149 w 1653296"/>
                <a:gd name="connsiteY10" fmla="*/ 1640793 h 3802879"/>
                <a:gd name="connsiteX11" fmla="*/ 465431 w 1653296"/>
                <a:gd name="connsiteY11" fmla="*/ 1871529 h 3802879"/>
                <a:gd name="connsiteX12" fmla="*/ 644893 w 1653296"/>
                <a:gd name="connsiteY12" fmla="*/ 1956987 h 3802879"/>
                <a:gd name="connsiteX13" fmla="*/ 978179 w 1653296"/>
                <a:gd name="connsiteY13" fmla="*/ 1717705 h 3802879"/>
                <a:gd name="connsiteX14" fmla="*/ 1208915 w 1653296"/>
                <a:gd name="connsiteY14" fmla="*/ 1640793 h 3802879"/>
                <a:gd name="connsiteX15" fmla="*/ 1456743 w 1653296"/>
                <a:gd name="connsiteY15" fmla="*/ 1931350 h 3802879"/>
                <a:gd name="connsiteX16" fmla="*/ 1448197 w 1653296"/>
                <a:gd name="connsiteY16" fmla="*/ 2264636 h 3802879"/>
                <a:gd name="connsiteX17" fmla="*/ 1414014 w 1653296"/>
                <a:gd name="connsiteY17" fmla="*/ 2657742 h 3802879"/>
                <a:gd name="connsiteX18" fmla="*/ 1277281 w 1653296"/>
                <a:gd name="connsiteY18" fmla="*/ 2760292 h 3802879"/>
                <a:gd name="connsiteX19" fmla="*/ 1003816 w 1653296"/>
                <a:gd name="connsiteY19" fmla="*/ 2777384 h 3802879"/>
                <a:gd name="connsiteX20" fmla="*/ 542343 w 1653296"/>
                <a:gd name="connsiteY20" fmla="*/ 2709017 h 3802879"/>
                <a:gd name="connsiteX21" fmla="*/ 439794 w 1653296"/>
                <a:gd name="connsiteY21" fmla="*/ 2700471 h 3802879"/>
                <a:gd name="connsiteX22" fmla="*/ 379973 w 1653296"/>
                <a:gd name="connsiteY22" fmla="*/ 2905571 h 3802879"/>
                <a:gd name="connsiteX23" fmla="*/ 619255 w 1653296"/>
                <a:gd name="connsiteY23" fmla="*/ 3307223 h 3802879"/>
                <a:gd name="connsiteX24" fmla="*/ 721805 w 1653296"/>
                <a:gd name="connsiteY24" fmla="*/ 3367043 h 3802879"/>
                <a:gd name="connsiteX25" fmla="*/ 1089274 w 1653296"/>
                <a:gd name="connsiteY25" fmla="*/ 3161944 h 3802879"/>
                <a:gd name="connsiteX26" fmla="*/ 1268736 w 1653296"/>
                <a:gd name="connsiteY26" fmla="*/ 3110670 h 3802879"/>
                <a:gd name="connsiteX27" fmla="*/ 1499472 w 1653296"/>
                <a:gd name="connsiteY27" fmla="*/ 3264494 h 3802879"/>
                <a:gd name="connsiteX28" fmla="*/ 1653296 w 1653296"/>
                <a:gd name="connsiteY28" fmla="*/ 3802879 h 3802879"/>
                <a:gd name="connsiteX0" fmla="*/ 986724 w 1653296"/>
                <a:gd name="connsiteY0" fmla="*/ 0 h 3802879"/>
                <a:gd name="connsiteX1" fmla="*/ 29595 w 1653296"/>
                <a:gd name="connsiteY1" fmla="*/ 188008 h 3802879"/>
                <a:gd name="connsiteX2" fmla="*/ 268878 w 1653296"/>
                <a:gd name="connsiteY2" fmla="*/ 478565 h 3802879"/>
                <a:gd name="connsiteX3" fmla="*/ 525252 w 1653296"/>
                <a:gd name="connsiteY3" fmla="*/ 615298 h 3802879"/>
                <a:gd name="connsiteX4" fmla="*/ 952541 w 1653296"/>
                <a:gd name="connsiteY4" fmla="*/ 504202 h 3802879"/>
                <a:gd name="connsiteX5" fmla="*/ 1191823 w 1653296"/>
                <a:gd name="connsiteY5" fmla="*/ 658027 h 3802879"/>
                <a:gd name="connsiteX6" fmla="*/ 1268736 w 1653296"/>
                <a:gd name="connsiteY6" fmla="*/ 1008404 h 3802879"/>
                <a:gd name="connsiteX7" fmla="*/ 943995 w 1653296"/>
                <a:gd name="connsiteY7" fmla="*/ 1247686 h 3802879"/>
                <a:gd name="connsiteX8" fmla="*/ 285970 w 1653296"/>
                <a:gd name="connsiteY8" fmla="*/ 1341690 h 3802879"/>
                <a:gd name="connsiteX9" fmla="*/ 183420 w 1653296"/>
                <a:gd name="connsiteY9" fmla="*/ 1461331 h 3802879"/>
                <a:gd name="connsiteX10" fmla="*/ 303061 w 1653296"/>
                <a:gd name="connsiteY10" fmla="*/ 1666431 h 3802879"/>
                <a:gd name="connsiteX11" fmla="*/ 465431 w 1653296"/>
                <a:gd name="connsiteY11" fmla="*/ 1871529 h 3802879"/>
                <a:gd name="connsiteX12" fmla="*/ 644893 w 1653296"/>
                <a:gd name="connsiteY12" fmla="*/ 1956987 h 3802879"/>
                <a:gd name="connsiteX13" fmla="*/ 978179 w 1653296"/>
                <a:gd name="connsiteY13" fmla="*/ 1717705 h 3802879"/>
                <a:gd name="connsiteX14" fmla="*/ 1208915 w 1653296"/>
                <a:gd name="connsiteY14" fmla="*/ 1640793 h 3802879"/>
                <a:gd name="connsiteX15" fmla="*/ 1456743 w 1653296"/>
                <a:gd name="connsiteY15" fmla="*/ 1931350 h 3802879"/>
                <a:gd name="connsiteX16" fmla="*/ 1448197 w 1653296"/>
                <a:gd name="connsiteY16" fmla="*/ 2264636 h 3802879"/>
                <a:gd name="connsiteX17" fmla="*/ 1414014 w 1653296"/>
                <a:gd name="connsiteY17" fmla="*/ 2657742 h 3802879"/>
                <a:gd name="connsiteX18" fmla="*/ 1277281 w 1653296"/>
                <a:gd name="connsiteY18" fmla="*/ 2760292 h 3802879"/>
                <a:gd name="connsiteX19" fmla="*/ 1003816 w 1653296"/>
                <a:gd name="connsiteY19" fmla="*/ 2777384 h 3802879"/>
                <a:gd name="connsiteX20" fmla="*/ 542343 w 1653296"/>
                <a:gd name="connsiteY20" fmla="*/ 2709017 h 3802879"/>
                <a:gd name="connsiteX21" fmla="*/ 439794 w 1653296"/>
                <a:gd name="connsiteY21" fmla="*/ 2700471 h 3802879"/>
                <a:gd name="connsiteX22" fmla="*/ 379973 w 1653296"/>
                <a:gd name="connsiteY22" fmla="*/ 2905571 h 3802879"/>
                <a:gd name="connsiteX23" fmla="*/ 619255 w 1653296"/>
                <a:gd name="connsiteY23" fmla="*/ 3307223 h 3802879"/>
                <a:gd name="connsiteX24" fmla="*/ 721805 w 1653296"/>
                <a:gd name="connsiteY24" fmla="*/ 3367043 h 3802879"/>
                <a:gd name="connsiteX25" fmla="*/ 1089274 w 1653296"/>
                <a:gd name="connsiteY25" fmla="*/ 3161944 h 3802879"/>
                <a:gd name="connsiteX26" fmla="*/ 1268736 w 1653296"/>
                <a:gd name="connsiteY26" fmla="*/ 3110670 h 3802879"/>
                <a:gd name="connsiteX27" fmla="*/ 1499472 w 1653296"/>
                <a:gd name="connsiteY27" fmla="*/ 3264494 h 3802879"/>
                <a:gd name="connsiteX28" fmla="*/ 1653296 w 1653296"/>
                <a:gd name="connsiteY28" fmla="*/ 3802879 h 3802879"/>
                <a:gd name="connsiteX0" fmla="*/ 986724 w 1653296"/>
                <a:gd name="connsiteY0" fmla="*/ 0 h 3802879"/>
                <a:gd name="connsiteX1" fmla="*/ 29595 w 1653296"/>
                <a:gd name="connsiteY1" fmla="*/ 188008 h 3802879"/>
                <a:gd name="connsiteX2" fmla="*/ 268878 w 1653296"/>
                <a:gd name="connsiteY2" fmla="*/ 478565 h 3802879"/>
                <a:gd name="connsiteX3" fmla="*/ 525252 w 1653296"/>
                <a:gd name="connsiteY3" fmla="*/ 615298 h 3802879"/>
                <a:gd name="connsiteX4" fmla="*/ 952541 w 1653296"/>
                <a:gd name="connsiteY4" fmla="*/ 504202 h 3802879"/>
                <a:gd name="connsiteX5" fmla="*/ 1191823 w 1653296"/>
                <a:gd name="connsiteY5" fmla="*/ 658027 h 3802879"/>
                <a:gd name="connsiteX6" fmla="*/ 1268736 w 1653296"/>
                <a:gd name="connsiteY6" fmla="*/ 1008404 h 3802879"/>
                <a:gd name="connsiteX7" fmla="*/ 943995 w 1653296"/>
                <a:gd name="connsiteY7" fmla="*/ 1247686 h 3802879"/>
                <a:gd name="connsiteX8" fmla="*/ 285970 w 1653296"/>
                <a:gd name="connsiteY8" fmla="*/ 1341690 h 3802879"/>
                <a:gd name="connsiteX9" fmla="*/ 183420 w 1653296"/>
                <a:gd name="connsiteY9" fmla="*/ 1461331 h 3802879"/>
                <a:gd name="connsiteX10" fmla="*/ 303061 w 1653296"/>
                <a:gd name="connsiteY10" fmla="*/ 1666431 h 3802879"/>
                <a:gd name="connsiteX11" fmla="*/ 499614 w 1653296"/>
                <a:gd name="connsiteY11" fmla="*/ 1888620 h 3802879"/>
                <a:gd name="connsiteX12" fmla="*/ 644893 w 1653296"/>
                <a:gd name="connsiteY12" fmla="*/ 1956987 h 3802879"/>
                <a:gd name="connsiteX13" fmla="*/ 978179 w 1653296"/>
                <a:gd name="connsiteY13" fmla="*/ 1717705 h 3802879"/>
                <a:gd name="connsiteX14" fmla="*/ 1208915 w 1653296"/>
                <a:gd name="connsiteY14" fmla="*/ 1640793 h 3802879"/>
                <a:gd name="connsiteX15" fmla="*/ 1456743 w 1653296"/>
                <a:gd name="connsiteY15" fmla="*/ 1931350 h 3802879"/>
                <a:gd name="connsiteX16" fmla="*/ 1448197 w 1653296"/>
                <a:gd name="connsiteY16" fmla="*/ 2264636 h 3802879"/>
                <a:gd name="connsiteX17" fmla="*/ 1414014 w 1653296"/>
                <a:gd name="connsiteY17" fmla="*/ 2657742 h 3802879"/>
                <a:gd name="connsiteX18" fmla="*/ 1277281 w 1653296"/>
                <a:gd name="connsiteY18" fmla="*/ 2760292 h 3802879"/>
                <a:gd name="connsiteX19" fmla="*/ 1003816 w 1653296"/>
                <a:gd name="connsiteY19" fmla="*/ 2777384 h 3802879"/>
                <a:gd name="connsiteX20" fmla="*/ 542343 w 1653296"/>
                <a:gd name="connsiteY20" fmla="*/ 2709017 h 3802879"/>
                <a:gd name="connsiteX21" fmla="*/ 439794 w 1653296"/>
                <a:gd name="connsiteY21" fmla="*/ 2700471 h 3802879"/>
                <a:gd name="connsiteX22" fmla="*/ 379973 w 1653296"/>
                <a:gd name="connsiteY22" fmla="*/ 2905571 h 3802879"/>
                <a:gd name="connsiteX23" fmla="*/ 619255 w 1653296"/>
                <a:gd name="connsiteY23" fmla="*/ 3307223 h 3802879"/>
                <a:gd name="connsiteX24" fmla="*/ 721805 w 1653296"/>
                <a:gd name="connsiteY24" fmla="*/ 3367043 h 3802879"/>
                <a:gd name="connsiteX25" fmla="*/ 1089274 w 1653296"/>
                <a:gd name="connsiteY25" fmla="*/ 3161944 h 3802879"/>
                <a:gd name="connsiteX26" fmla="*/ 1268736 w 1653296"/>
                <a:gd name="connsiteY26" fmla="*/ 3110670 h 3802879"/>
                <a:gd name="connsiteX27" fmla="*/ 1499472 w 1653296"/>
                <a:gd name="connsiteY27" fmla="*/ 3264494 h 3802879"/>
                <a:gd name="connsiteX28" fmla="*/ 1653296 w 1653296"/>
                <a:gd name="connsiteY28" fmla="*/ 3802879 h 3802879"/>
                <a:gd name="connsiteX0" fmla="*/ 986724 w 1653296"/>
                <a:gd name="connsiteY0" fmla="*/ 0 h 3802879"/>
                <a:gd name="connsiteX1" fmla="*/ 29595 w 1653296"/>
                <a:gd name="connsiteY1" fmla="*/ 188008 h 3802879"/>
                <a:gd name="connsiteX2" fmla="*/ 268878 w 1653296"/>
                <a:gd name="connsiteY2" fmla="*/ 478565 h 3802879"/>
                <a:gd name="connsiteX3" fmla="*/ 525252 w 1653296"/>
                <a:gd name="connsiteY3" fmla="*/ 615298 h 3802879"/>
                <a:gd name="connsiteX4" fmla="*/ 952541 w 1653296"/>
                <a:gd name="connsiteY4" fmla="*/ 504202 h 3802879"/>
                <a:gd name="connsiteX5" fmla="*/ 1191823 w 1653296"/>
                <a:gd name="connsiteY5" fmla="*/ 658027 h 3802879"/>
                <a:gd name="connsiteX6" fmla="*/ 1268736 w 1653296"/>
                <a:gd name="connsiteY6" fmla="*/ 1008404 h 3802879"/>
                <a:gd name="connsiteX7" fmla="*/ 943995 w 1653296"/>
                <a:gd name="connsiteY7" fmla="*/ 1247686 h 3802879"/>
                <a:gd name="connsiteX8" fmla="*/ 285970 w 1653296"/>
                <a:gd name="connsiteY8" fmla="*/ 1341690 h 3802879"/>
                <a:gd name="connsiteX9" fmla="*/ 183420 w 1653296"/>
                <a:gd name="connsiteY9" fmla="*/ 1461331 h 3802879"/>
                <a:gd name="connsiteX10" fmla="*/ 303061 w 1653296"/>
                <a:gd name="connsiteY10" fmla="*/ 1666431 h 3802879"/>
                <a:gd name="connsiteX11" fmla="*/ 499614 w 1653296"/>
                <a:gd name="connsiteY11" fmla="*/ 1888620 h 3802879"/>
                <a:gd name="connsiteX12" fmla="*/ 644893 w 1653296"/>
                <a:gd name="connsiteY12" fmla="*/ 1956987 h 3802879"/>
                <a:gd name="connsiteX13" fmla="*/ 978179 w 1653296"/>
                <a:gd name="connsiteY13" fmla="*/ 1717705 h 3802879"/>
                <a:gd name="connsiteX14" fmla="*/ 1320010 w 1653296"/>
                <a:gd name="connsiteY14" fmla="*/ 1649339 h 3802879"/>
                <a:gd name="connsiteX15" fmla="*/ 1456743 w 1653296"/>
                <a:gd name="connsiteY15" fmla="*/ 1931350 h 3802879"/>
                <a:gd name="connsiteX16" fmla="*/ 1448197 w 1653296"/>
                <a:gd name="connsiteY16" fmla="*/ 2264636 h 3802879"/>
                <a:gd name="connsiteX17" fmla="*/ 1414014 w 1653296"/>
                <a:gd name="connsiteY17" fmla="*/ 2657742 h 3802879"/>
                <a:gd name="connsiteX18" fmla="*/ 1277281 w 1653296"/>
                <a:gd name="connsiteY18" fmla="*/ 2760292 h 3802879"/>
                <a:gd name="connsiteX19" fmla="*/ 1003816 w 1653296"/>
                <a:gd name="connsiteY19" fmla="*/ 2777384 h 3802879"/>
                <a:gd name="connsiteX20" fmla="*/ 542343 w 1653296"/>
                <a:gd name="connsiteY20" fmla="*/ 2709017 h 3802879"/>
                <a:gd name="connsiteX21" fmla="*/ 439794 w 1653296"/>
                <a:gd name="connsiteY21" fmla="*/ 2700471 h 3802879"/>
                <a:gd name="connsiteX22" fmla="*/ 379973 w 1653296"/>
                <a:gd name="connsiteY22" fmla="*/ 2905571 h 3802879"/>
                <a:gd name="connsiteX23" fmla="*/ 619255 w 1653296"/>
                <a:gd name="connsiteY23" fmla="*/ 3307223 h 3802879"/>
                <a:gd name="connsiteX24" fmla="*/ 721805 w 1653296"/>
                <a:gd name="connsiteY24" fmla="*/ 3367043 h 3802879"/>
                <a:gd name="connsiteX25" fmla="*/ 1089274 w 1653296"/>
                <a:gd name="connsiteY25" fmla="*/ 3161944 h 3802879"/>
                <a:gd name="connsiteX26" fmla="*/ 1268736 w 1653296"/>
                <a:gd name="connsiteY26" fmla="*/ 3110670 h 3802879"/>
                <a:gd name="connsiteX27" fmla="*/ 1499472 w 1653296"/>
                <a:gd name="connsiteY27" fmla="*/ 3264494 h 3802879"/>
                <a:gd name="connsiteX28" fmla="*/ 1653296 w 1653296"/>
                <a:gd name="connsiteY28" fmla="*/ 3802879 h 3802879"/>
                <a:gd name="connsiteX0" fmla="*/ 986724 w 1653296"/>
                <a:gd name="connsiteY0" fmla="*/ 0 h 3802879"/>
                <a:gd name="connsiteX1" fmla="*/ 29595 w 1653296"/>
                <a:gd name="connsiteY1" fmla="*/ 188008 h 3802879"/>
                <a:gd name="connsiteX2" fmla="*/ 268878 w 1653296"/>
                <a:gd name="connsiteY2" fmla="*/ 478565 h 3802879"/>
                <a:gd name="connsiteX3" fmla="*/ 525252 w 1653296"/>
                <a:gd name="connsiteY3" fmla="*/ 615298 h 3802879"/>
                <a:gd name="connsiteX4" fmla="*/ 952541 w 1653296"/>
                <a:gd name="connsiteY4" fmla="*/ 504202 h 3802879"/>
                <a:gd name="connsiteX5" fmla="*/ 1191823 w 1653296"/>
                <a:gd name="connsiteY5" fmla="*/ 658027 h 3802879"/>
                <a:gd name="connsiteX6" fmla="*/ 1268736 w 1653296"/>
                <a:gd name="connsiteY6" fmla="*/ 1008404 h 3802879"/>
                <a:gd name="connsiteX7" fmla="*/ 943995 w 1653296"/>
                <a:gd name="connsiteY7" fmla="*/ 1247686 h 3802879"/>
                <a:gd name="connsiteX8" fmla="*/ 285970 w 1653296"/>
                <a:gd name="connsiteY8" fmla="*/ 1341690 h 3802879"/>
                <a:gd name="connsiteX9" fmla="*/ 183420 w 1653296"/>
                <a:gd name="connsiteY9" fmla="*/ 1461331 h 3802879"/>
                <a:gd name="connsiteX10" fmla="*/ 303061 w 1653296"/>
                <a:gd name="connsiteY10" fmla="*/ 1666431 h 3802879"/>
                <a:gd name="connsiteX11" fmla="*/ 499614 w 1653296"/>
                <a:gd name="connsiteY11" fmla="*/ 1888620 h 3802879"/>
                <a:gd name="connsiteX12" fmla="*/ 644893 w 1653296"/>
                <a:gd name="connsiteY12" fmla="*/ 1956987 h 3802879"/>
                <a:gd name="connsiteX13" fmla="*/ 978179 w 1653296"/>
                <a:gd name="connsiteY13" fmla="*/ 1717705 h 3802879"/>
                <a:gd name="connsiteX14" fmla="*/ 1320010 w 1653296"/>
                <a:gd name="connsiteY14" fmla="*/ 1649339 h 3802879"/>
                <a:gd name="connsiteX15" fmla="*/ 1499471 w 1653296"/>
                <a:gd name="connsiteY15" fmla="*/ 1931350 h 3802879"/>
                <a:gd name="connsiteX16" fmla="*/ 1448197 w 1653296"/>
                <a:gd name="connsiteY16" fmla="*/ 2264636 h 3802879"/>
                <a:gd name="connsiteX17" fmla="*/ 1414014 w 1653296"/>
                <a:gd name="connsiteY17" fmla="*/ 2657742 h 3802879"/>
                <a:gd name="connsiteX18" fmla="*/ 1277281 w 1653296"/>
                <a:gd name="connsiteY18" fmla="*/ 2760292 h 3802879"/>
                <a:gd name="connsiteX19" fmla="*/ 1003816 w 1653296"/>
                <a:gd name="connsiteY19" fmla="*/ 2777384 h 3802879"/>
                <a:gd name="connsiteX20" fmla="*/ 542343 w 1653296"/>
                <a:gd name="connsiteY20" fmla="*/ 2709017 h 3802879"/>
                <a:gd name="connsiteX21" fmla="*/ 439794 w 1653296"/>
                <a:gd name="connsiteY21" fmla="*/ 2700471 h 3802879"/>
                <a:gd name="connsiteX22" fmla="*/ 379973 w 1653296"/>
                <a:gd name="connsiteY22" fmla="*/ 2905571 h 3802879"/>
                <a:gd name="connsiteX23" fmla="*/ 619255 w 1653296"/>
                <a:gd name="connsiteY23" fmla="*/ 3307223 h 3802879"/>
                <a:gd name="connsiteX24" fmla="*/ 721805 w 1653296"/>
                <a:gd name="connsiteY24" fmla="*/ 3367043 h 3802879"/>
                <a:gd name="connsiteX25" fmla="*/ 1089274 w 1653296"/>
                <a:gd name="connsiteY25" fmla="*/ 3161944 h 3802879"/>
                <a:gd name="connsiteX26" fmla="*/ 1268736 w 1653296"/>
                <a:gd name="connsiteY26" fmla="*/ 3110670 h 3802879"/>
                <a:gd name="connsiteX27" fmla="*/ 1499472 w 1653296"/>
                <a:gd name="connsiteY27" fmla="*/ 3264494 h 3802879"/>
                <a:gd name="connsiteX28" fmla="*/ 1653296 w 1653296"/>
                <a:gd name="connsiteY28" fmla="*/ 3802879 h 3802879"/>
                <a:gd name="connsiteX0" fmla="*/ 986724 w 1653296"/>
                <a:gd name="connsiteY0" fmla="*/ 0 h 3802879"/>
                <a:gd name="connsiteX1" fmla="*/ 29595 w 1653296"/>
                <a:gd name="connsiteY1" fmla="*/ 188008 h 3802879"/>
                <a:gd name="connsiteX2" fmla="*/ 268878 w 1653296"/>
                <a:gd name="connsiteY2" fmla="*/ 478565 h 3802879"/>
                <a:gd name="connsiteX3" fmla="*/ 525252 w 1653296"/>
                <a:gd name="connsiteY3" fmla="*/ 615298 h 3802879"/>
                <a:gd name="connsiteX4" fmla="*/ 952541 w 1653296"/>
                <a:gd name="connsiteY4" fmla="*/ 504202 h 3802879"/>
                <a:gd name="connsiteX5" fmla="*/ 1191823 w 1653296"/>
                <a:gd name="connsiteY5" fmla="*/ 658027 h 3802879"/>
                <a:gd name="connsiteX6" fmla="*/ 1268736 w 1653296"/>
                <a:gd name="connsiteY6" fmla="*/ 1008404 h 3802879"/>
                <a:gd name="connsiteX7" fmla="*/ 943995 w 1653296"/>
                <a:gd name="connsiteY7" fmla="*/ 1247686 h 3802879"/>
                <a:gd name="connsiteX8" fmla="*/ 285970 w 1653296"/>
                <a:gd name="connsiteY8" fmla="*/ 1341690 h 3802879"/>
                <a:gd name="connsiteX9" fmla="*/ 183420 w 1653296"/>
                <a:gd name="connsiteY9" fmla="*/ 1461331 h 3802879"/>
                <a:gd name="connsiteX10" fmla="*/ 303061 w 1653296"/>
                <a:gd name="connsiteY10" fmla="*/ 1666431 h 3802879"/>
                <a:gd name="connsiteX11" fmla="*/ 499614 w 1653296"/>
                <a:gd name="connsiteY11" fmla="*/ 1888620 h 3802879"/>
                <a:gd name="connsiteX12" fmla="*/ 644893 w 1653296"/>
                <a:gd name="connsiteY12" fmla="*/ 1956987 h 3802879"/>
                <a:gd name="connsiteX13" fmla="*/ 978179 w 1653296"/>
                <a:gd name="connsiteY13" fmla="*/ 1717705 h 3802879"/>
                <a:gd name="connsiteX14" fmla="*/ 1320010 w 1653296"/>
                <a:gd name="connsiteY14" fmla="*/ 1649339 h 3802879"/>
                <a:gd name="connsiteX15" fmla="*/ 1499471 w 1653296"/>
                <a:gd name="connsiteY15" fmla="*/ 1931350 h 3802879"/>
                <a:gd name="connsiteX16" fmla="*/ 1516563 w 1653296"/>
                <a:gd name="connsiteY16" fmla="*/ 2281728 h 3802879"/>
                <a:gd name="connsiteX17" fmla="*/ 1414014 w 1653296"/>
                <a:gd name="connsiteY17" fmla="*/ 2657742 h 3802879"/>
                <a:gd name="connsiteX18" fmla="*/ 1277281 w 1653296"/>
                <a:gd name="connsiteY18" fmla="*/ 2760292 h 3802879"/>
                <a:gd name="connsiteX19" fmla="*/ 1003816 w 1653296"/>
                <a:gd name="connsiteY19" fmla="*/ 2777384 h 3802879"/>
                <a:gd name="connsiteX20" fmla="*/ 542343 w 1653296"/>
                <a:gd name="connsiteY20" fmla="*/ 2709017 h 3802879"/>
                <a:gd name="connsiteX21" fmla="*/ 439794 w 1653296"/>
                <a:gd name="connsiteY21" fmla="*/ 2700471 h 3802879"/>
                <a:gd name="connsiteX22" fmla="*/ 379973 w 1653296"/>
                <a:gd name="connsiteY22" fmla="*/ 2905571 h 3802879"/>
                <a:gd name="connsiteX23" fmla="*/ 619255 w 1653296"/>
                <a:gd name="connsiteY23" fmla="*/ 3307223 h 3802879"/>
                <a:gd name="connsiteX24" fmla="*/ 721805 w 1653296"/>
                <a:gd name="connsiteY24" fmla="*/ 3367043 h 3802879"/>
                <a:gd name="connsiteX25" fmla="*/ 1089274 w 1653296"/>
                <a:gd name="connsiteY25" fmla="*/ 3161944 h 3802879"/>
                <a:gd name="connsiteX26" fmla="*/ 1268736 w 1653296"/>
                <a:gd name="connsiteY26" fmla="*/ 3110670 h 3802879"/>
                <a:gd name="connsiteX27" fmla="*/ 1499472 w 1653296"/>
                <a:gd name="connsiteY27" fmla="*/ 3264494 h 3802879"/>
                <a:gd name="connsiteX28" fmla="*/ 1653296 w 1653296"/>
                <a:gd name="connsiteY28" fmla="*/ 3802879 h 3802879"/>
                <a:gd name="connsiteX0" fmla="*/ 986724 w 1653296"/>
                <a:gd name="connsiteY0" fmla="*/ 0 h 3802879"/>
                <a:gd name="connsiteX1" fmla="*/ 29595 w 1653296"/>
                <a:gd name="connsiteY1" fmla="*/ 188008 h 3802879"/>
                <a:gd name="connsiteX2" fmla="*/ 268878 w 1653296"/>
                <a:gd name="connsiteY2" fmla="*/ 478565 h 3802879"/>
                <a:gd name="connsiteX3" fmla="*/ 525252 w 1653296"/>
                <a:gd name="connsiteY3" fmla="*/ 615298 h 3802879"/>
                <a:gd name="connsiteX4" fmla="*/ 952541 w 1653296"/>
                <a:gd name="connsiteY4" fmla="*/ 504202 h 3802879"/>
                <a:gd name="connsiteX5" fmla="*/ 1191823 w 1653296"/>
                <a:gd name="connsiteY5" fmla="*/ 658027 h 3802879"/>
                <a:gd name="connsiteX6" fmla="*/ 1268736 w 1653296"/>
                <a:gd name="connsiteY6" fmla="*/ 1008404 h 3802879"/>
                <a:gd name="connsiteX7" fmla="*/ 943995 w 1653296"/>
                <a:gd name="connsiteY7" fmla="*/ 1247686 h 3802879"/>
                <a:gd name="connsiteX8" fmla="*/ 285970 w 1653296"/>
                <a:gd name="connsiteY8" fmla="*/ 1341690 h 3802879"/>
                <a:gd name="connsiteX9" fmla="*/ 183420 w 1653296"/>
                <a:gd name="connsiteY9" fmla="*/ 1461331 h 3802879"/>
                <a:gd name="connsiteX10" fmla="*/ 303061 w 1653296"/>
                <a:gd name="connsiteY10" fmla="*/ 1666431 h 3802879"/>
                <a:gd name="connsiteX11" fmla="*/ 499614 w 1653296"/>
                <a:gd name="connsiteY11" fmla="*/ 1888620 h 3802879"/>
                <a:gd name="connsiteX12" fmla="*/ 644893 w 1653296"/>
                <a:gd name="connsiteY12" fmla="*/ 1956987 h 3802879"/>
                <a:gd name="connsiteX13" fmla="*/ 978179 w 1653296"/>
                <a:gd name="connsiteY13" fmla="*/ 1717705 h 3802879"/>
                <a:gd name="connsiteX14" fmla="*/ 1320010 w 1653296"/>
                <a:gd name="connsiteY14" fmla="*/ 1649339 h 3802879"/>
                <a:gd name="connsiteX15" fmla="*/ 1499471 w 1653296"/>
                <a:gd name="connsiteY15" fmla="*/ 1931350 h 3802879"/>
                <a:gd name="connsiteX16" fmla="*/ 1516563 w 1653296"/>
                <a:gd name="connsiteY16" fmla="*/ 2281728 h 3802879"/>
                <a:gd name="connsiteX17" fmla="*/ 1439651 w 1653296"/>
                <a:gd name="connsiteY17" fmla="*/ 2700471 h 3802879"/>
                <a:gd name="connsiteX18" fmla="*/ 1277281 w 1653296"/>
                <a:gd name="connsiteY18" fmla="*/ 2760292 h 3802879"/>
                <a:gd name="connsiteX19" fmla="*/ 1003816 w 1653296"/>
                <a:gd name="connsiteY19" fmla="*/ 2777384 h 3802879"/>
                <a:gd name="connsiteX20" fmla="*/ 542343 w 1653296"/>
                <a:gd name="connsiteY20" fmla="*/ 2709017 h 3802879"/>
                <a:gd name="connsiteX21" fmla="*/ 439794 w 1653296"/>
                <a:gd name="connsiteY21" fmla="*/ 2700471 h 3802879"/>
                <a:gd name="connsiteX22" fmla="*/ 379973 w 1653296"/>
                <a:gd name="connsiteY22" fmla="*/ 2905571 h 3802879"/>
                <a:gd name="connsiteX23" fmla="*/ 619255 w 1653296"/>
                <a:gd name="connsiteY23" fmla="*/ 3307223 h 3802879"/>
                <a:gd name="connsiteX24" fmla="*/ 721805 w 1653296"/>
                <a:gd name="connsiteY24" fmla="*/ 3367043 h 3802879"/>
                <a:gd name="connsiteX25" fmla="*/ 1089274 w 1653296"/>
                <a:gd name="connsiteY25" fmla="*/ 3161944 h 3802879"/>
                <a:gd name="connsiteX26" fmla="*/ 1268736 w 1653296"/>
                <a:gd name="connsiteY26" fmla="*/ 3110670 h 3802879"/>
                <a:gd name="connsiteX27" fmla="*/ 1499472 w 1653296"/>
                <a:gd name="connsiteY27" fmla="*/ 3264494 h 3802879"/>
                <a:gd name="connsiteX28" fmla="*/ 1653296 w 1653296"/>
                <a:gd name="connsiteY28" fmla="*/ 3802879 h 3802879"/>
                <a:gd name="connsiteX0" fmla="*/ 986724 w 1730208"/>
                <a:gd name="connsiteY0" fmla="*/ 0 h 3777242"/>
                <a:gd name="connsiteX1" fmla="*/ 29595 w 1730208"/>
                <a:gd name="connsiteY1" fmla="*/ 188008 h 3777242"/>
                <a:gd name="connsiteX2" fmla="*/ 268878 w 1730208"/>
                <a:gd name="connsiteY2" fmla="*/ 478565 h 3777242"/>
                <a:gd name="connsiteX3" fmla="*/ 525252 w 1730208"/>
                <a:gd name="connsiteY3" fmla="*/ 615298 h 3777242"/>
                <a:gd name="connsiteX4" fmla="*/ 952541 w 1730208"/>
                <a:gd name="connsiteY4" fmla="*/ 504202 h 3777242"/>
                <a:gd name="connsiteX5" fmla="*/ 1191823 w 1730208"/>
                <a:gd name="connsiteY5" fmla="*/ 658027 h 3777242"/>
                <a:gd name="connsiteX6" fmla="*/ 1268736 w 1730208"/>
                <a:gd name="connsiteY6" fmla="*/ 1008404 h 3777242"/>
                <a:gd name="connsiteX7" fmla="*/ 943995 w 1730208"/>
                <a:gd name="connsiteY7" fmla="*/ 1247686 h 3777242"/>
                <a:gd name="connsiteX8" fmla="*/ 285970 w 1730208"/>
                <a:gd name="connsiteY8" fmla="*/ 1341690 h 3777242"/>
                <a:gd name="connsiteX9" fmla="*/ 183420 w 1730208"/>
                <a:gd name="connsiteY9" fmla="*/ 1461331 h 3777242"/>
                <a:gd name="connsiteX10" fmla="*/ 303061 w 1730208"/>
                <a:gd name="connsiteY10" fmla="*/ 1666431 h 3777242"/>
                <a:gd name="connsiteX11" fmla="*/ 499614 w 1730208"/>
                <a:gd name="connsiteY11" fmla="*/ 1888620 h 3777242"/>
                <a:gd name="connsiteX12" fmla="*/ 644893 w 1730208"/>
                <a:gd name="connsiteY12" fmla="*/ 1956987 h 3777242"/>
                <a:gd name="connsiteX13" fmla="*/ 978179 w 1730208"/>
                <a:gd name="connsiteY13" fmla="*/ 1717705 h 3777242"/>
                <a:gd name="connsiteX14" fmla="*/ 1320010 w 1730208"/>
                <a:gd name="connsiteY14" fmla="*/ 1649339 h 3777242"/>
                <a:gd name="connsiteX15" fmla="*/ 1499471 w 1730208"/>
                <a:gd name="connsiteY15" fmla="*/ 1931350 h 3777242"/>
                <a:gd name="connsiteX16" fmla="*/ 1516563 w 1730208"/>
                <a:gd name="connsiteY16" fmla="*/ 2281728 h 3777242"/>
                <a:gd name="connsiteX17" fmla="*/ 1439651 w 1730208"/>
                <a:gd name="connsiteY17" fmla="*/ 2700471 h 3777242"/>
                <a:gd name="connsiteX18" fmla="*/ 1277281 w 1730208"/>
                <a:gd name="connsiteY18" fmla="*/ 2760292 h 3777242"/>
                <a:gd name="connsiteX19" fmla="*/ 1003816 w 1730208"/>
                <a:gd name="connsiteY19" fmla="*/ 2777384 h 3777242"/>
                <a:gd name="connsiteX20" fmla="*/ 542343 w 1730208"/>
                <a:gd name="connsiteY20" fmla="*/ 2709017 h 3777242"/>
                <a:gd name="connsiteX21" fmla="*/ 439794 w 1730208"/>
                <a:gd name="connsiteY21" fmla="*/ 2700471 h 3777242"/>
                <a:gd name="connsiteX22" fmla="*/ 379973 w 1730208"/>
                <a:gd name="connsiteY22" fmla="*/ 2905571 h 3777242"/>
                <a:gd name="connsiteX23" fmla="*/ 619255 w 1730208"/>
                <a:gd name="connsiteY23" fmla="*/ 3307223 h 3777242"/>
                <a:gd name="connsiteX24" fmla="*/ 721805 w 1730208"/>
                <a:gd name="connsiteY24" fmla="*/ 3367043 h 3777242"/>
                <a:gd name="connsiteX25" fmla="*/ 1089274 w 1730208"/>
                <a:gd name="connsiteY25" fmla="*/ 3161944 h 3777242"/>
                <a:gd name="connsiteX26" fmla="*/ 1268736 w 1730208"/>
                <a:gd name="connsiteY26" fmla="*/ 3110670 h 3777242"/>
                <a:gd name="connsiteX27" fmla="*/ 1499472 w 1730208"/>
                <a:gd name="connsiteY27" fmla="*/ 3264494 h 3777242"/>
                <a:gd name="connsiteX28" fmla="*/ 1730208 w 1730208"/>
                <a:gd name="connsiteY28" fmla="*/ 3777242 h 3777242"/>
                <a:gd name="connsiteX0" fmla="*/ 986724 w 1730208"/>
                <a:gd name="connsiteY0" fmla="*/ 0 h 3777242"/>
                <a:gd name="connsiteX1" fmla="*/ 29595 w 1730208"/>
                <a:gd name="connsiteY1" fmla="*/ 188008 h 3777242"/>
                <a:gd name="connsiteX2" fmla="*/ 268878 w 1730208"/>
                <a:gd name="connsiteY2" fmla="*/ 478565 h 3777242"/>
                <a:gd name="connsiteX3" fmla="*/ 525252 w 1730208"/>
                <a:gd name="connsiteY3" fmla="*/ 615298 h 3777242"/>
                <a:gd name="connsiteX4" fmla="*/ 952541 w 1730208"/>
                <a:gd name="connsiteY4" fmla="*/ 504202 h 3777242"/>
                <a:gd name="connsiteX5" fmla="*/ 1191823 w 1730208"/>
                <a:gd name="connsiteY5" fmla="*/ 658027 h 3777242"/>
                <a:gd name="connsiteX6" fmla="*/ 1268736 w 1730208"/>
                <a:gd name="connsiteY6" fmla="*/ 1008404 h 3777242"/>
                <a:gd name="connsiteX7" fmla="*/ 943995 w 1730208"/>
                <a:gd name="connsiteY7" fmla="*/ 1247686 h 3777242"/>
                <a:gd name="connsiteX8" fmla="*/ 285970 w 1730208"/>
                <a:gd name="connsiteY8" fmla="*/ 1341690 h 3777242"/>
                <a:gd name="connsiteX9" fmla="*/ 183420 w 1730208"/>
                <a:gd name="connsiteY9" fmla="*/ 1461331 h 3777242"/>
                <a:gd name="connsiteX10" fmla="*/ 303061 w 1730208"/>
                <a:gd name="connsiteY10" fmla="*/ 1666431 h 3777242"/>
                <a:gd name="connsiteX11" fmla="*/ 499614 w 1730208"/>
                <a:gd name="connsiteY11" fmla="*/ 1888620 h 3777242"/>
                <a:gd name="connsiteX12" fmla="*/ 644893 w 1730208"/>
                <a:gd name="connsiteY12" fmla="*/ 1956987 h 3777242"/>
                <a:gd name="connsiteX13" fmla="*/ 978179 w 1730208"/>
                <a:gd name="connsiteY13" fmla="*/ 1717705 h 3777242"/>
                <a:gd name="connsiteX14" fmla="*/ 1320010 w 1730208"/>
                <a:gd name="connsiteY14" fmla="*/ 1649339 h 3777242"/>
                <a:gd name="connsiteX15" fmla="*/ 1499471 w 1730208"/>
                <a:gd name="connsiteY15" fmla="*/ 1931350 h 3777242"/>
                <a:gd name="connsiteX16" fmla="*/ 1516563 w 1730208"/>
                <a:gd name="connsiteY16" fmla="*/ 2281728 h 3777242"/>
                <a:gd name="connsiteX17" fmla="*/ 1439651 w 1730208"/>
                <a:gd name="connsiteY17" fmla="*/ 2700471 h 3777242"/>
                <a:gd name="connsiteX18" fmla="*/ 1277281 w 1730208"/>
                <a:gd name="connsiteY18" fmla="*/ 2760292 h 3777242"/>
                <a:gd name="connsiteX19" fmla="*/ 1003816 w 1730208"/>
                <a:gd name="connsiteY19" fmla="*/ 2777384 h 3777242"/>
                <a:gd name="connsiteX20" fmla="*/ 542343 w 1730208"/>
                <a:gd name="connsiteY20" fmla="*/ 2709017 h 3777242"/>
                <a:gd name="connsiteX21" fmla="*/ 439794 w 1730208"/>
                <a:gd name="connsiteY21" fmla="*/ 2700471 h 3777242"/>
                <a:gd name="connsiteX22" fmla="*/ 379973 w 1730208"/>
                <a:gd name="connsiteY22" fmla="*/ 2905571 h 3777242"/>
                <a:gd name="connsiteX23" fmla="*/ 619255 w 1730208"/>
                <a:gd name="connsiteY23" fmla="*/ 3307223 h 3777242"/>
                <a:gd name="connsiteX24" fmla="*/ 721805 w 1730208"/>
                <a:gd name="connsiteY24" fmla="*/ 3367043 h 3777242"/>
                <a:gd name="connsiteX25" fmla="*/ 1089274 w 1730208"/>
                <a:gd name="connsiteY25" fmla="*/ 3161944 h 3777242"/>
                <a:gd name="connsiteX26" fmla="*/ 1268736 w 1730208"/>
                <a:gd name="connsiteY26" fmla="*/ 3110670 h 3777242"/>
                <a:gd name="connsiteX27" fmla="*/ 1508018 w 1730208"/>
                <a:gd name="connsiteY27" fmla="*/ 3255948 h 3777242"/>
                <a:gd name="connsiteX28" fmla="*/ 1730208 w 1730208"/>
                <a:gd name="connsiteY28" fmla="*/ 3777242 h 3777242"/>
                <a:gd name="connsiteX0" fmla="*/ 986724 w 1730208"/>
                <a:gd name="connsiteY0" fmla="*/ 0 h 3777242"/>
                <a:gd name="connsiteX1" fmla="*/ 29595 w 1730208"/>
                <a:gd name="connsiteY1" fmla="*/ 188008 h 3777242"/>
                <a:gd name="connsiteX2" fmla="*/ 268878 w 1730208"/>
                <a:gd name="connsiteY2" fmla="*/ 478565 h 3777242"/>
                <a:gd name="connsiteX3" fmla="*/ 525252 w 1730208"/>
                <a:gd name="connsiteY3" fmla="*/ 615298 h 3777242"/>
                <a:gd name="connsiteX4" fmla="*/ 952541 w 1730208"/>
                <a:gd name="connsiteY4" fmla="*/ 504202 h 3777242"/>
                <a:gd name="connsiteX5" fmla="*/ 1191823 w 1730208"/>
                <a:gd name="connsiteY5" fmla="*/ 658027 h 3777242"/>
                <a:gd name="connsiteX6" fmla="*/ 1268736 w 1730208"/>
                <a:gd name="connsiteY6" fmla="*/ 1008404 h 3777242"/>
                <a:gd name="connsiteX7" fmla="*/ 943995 w 1730208"/>
                <a:gd name="connsiteY7" fmla="*/ 1247686 h 3777242"/>
                <a:gd name="connsiteX8" fmla="*/ 285970 w 1730208"/>
                <a:gd name="connsiteY8" fmla="*/ 1341690 h 3777242"/>
                <a:gd name="connsiteX9" fmla="*/ 183420 w 1730208"/>
                <a:gd name="connsiteY9" fmla="*/ 1461331 h 3777242"/>
                <a:gd name="connsiteX10" fmla="*/ 303061 w 1730208"/>
                <a:gd name="connsiteY10" fmla="*/ 1666431 h 3777242"/>
                <a:gd name="connsiteX11" fmla="*/ 499614 w 1730208"/>
                <a:gd name="connsiteY11" fmla="*/ 1888620 h 3777242"/>
                <a:gd name="connsiteX12" fmla="*/ 644893 w 1730208"/>
                <a:gd name="connsiteY12" fmla="*/ 1956987 h 3777242"/>
                <a:gd name="connsiteX13" fmla="*/ 978179 w 1730208"/>
                <a:gd name="connsiteY13" fmla="*/ 1717705 h 3777242"/>
                <a:gd name="connsiteX14" fmla="*/ 1320010 w 1730208"/>
                <a:gd name="connsiteY14" fmla="*/ 1649339 h 3777242"/>
                <a:gd name="connsiteX15" fmla="*/ 1499471 w 1730208"/>
                <a:gd name="connsiteY15" fmla="*/ 1931350 h 3777242"/>
                <a:gd name="connsiteX16" fmla="*/ 1516563 w 1730208"/>
                <a:gd name="connsiteY16" fmla="*/ 2281728 h 3777242"/>
                <a:gd name="connsiteX17" fmla="*/ 1439651 w 1730208"/>
                <a:gd name="connsiteY17" fmla="*/ 2700471 h 3777242"/>
                <a:gd name="connsiteX18" fmla="*/ 1277281 w 1730208"/>
                <a:gd name="connsiteY18" fmla="*/ 2760292 h 3777242"/>
                <a:gd name="connsiteX19" fmla="*/ 1003816 w 1730208"/>
                <a:gd name="connsiteY19" fmla="*/ 2777384 h 3777242"/>
                <a:gd name="connsiteX20" fmla="*/ 542343 w 1730208"/>
                <a:gd name="connsiteY20" fmla="*/ 2709017 h 3777242"/>
                <a:gd name="connsiteX21" fmla="*/ 439794 w 1730208"/>
                <a:gd name="connsiteY21" fmla="*/ 2700471 h 3777242"/>
                <a:gd name="connsiteX22" fmla="*/ 379973 w 1730208"/>
                <a:gd name="connsiteY22" fmla="*/ 2905571 h 3777242"/>
                <a:gd name="connsiteX23" fmla="*/ 679075 w 1730208"/>
                <a:gd name="connsiteY23" fmla="*/ 3273039 h 3777242"/>
                <a:gd name="connsiteX24" fmla="*/ 721805 w 1730208"/>
                <a:gd name="connsiteY24" fmla="*/ 3367043 h 3777242"/>
                <a:gd name="connsiteX25" fmla="*/ 1089274 w 1730208"/>
                <a:gd name="connsiteY25" fmla="*/ 3161944 h 3777242"/>
                <a:gd name="connsiteX26" fmla="*/ 1268736 w 1730208"/>
                <a:gd name="connsiteY26" fmla="*/ 3110670 h 3777242"/>
                <a:gd name="connsiteX27" fmla="*/ 1508018 w 1730208"/>
                <a:gd name="connsiteY27" fmla="*/ 3255948 h 3777242"/>
                <a:gd name="connsiteX28" fmla="*/ 1730208 w 1730208"/>
                <a:gd name="connsiteY28" fmla="*/ 3777242 h 3777242"/>
                <a:gd name="connsiteX0" fmla="*/ 986724 w 1730208"/>
                <a:gd name="connsiteY0" fmla="*/ 0 h 3777242"/>
                <a:gd name="connsiteX1" fmla="*/ 29595 w 1730208"/>
                <a:gd name="connsiteY1" fmla="*/ 188008 h 3777242"/>
                <a:gd name="connsiteX2" fmla="*/ 268878 w 1730208"/>
                <a:gd name="connsiteY2" fmla="*/ 478565 h 3777242"/>
                <a:gd name="connsiteX3" fmla="*/ 525252 w 1730208"/>
                <a:gd name="connsiteY3" fmla="*/ 615298 h 3777242"/>
                <a:gd name="connsiteX4" fmla="*/ 952541 w 1730208"/>
                <a:gd name="connsiteY4" fmla="*/ 504202 h 3777242"/>
                <a:gd name="connsiteX5" fmla="*/ 1191823 w 1730208"/>
                <a:gd name="connsiteY5" fmla="*/ 658027 h 3777242"/>
                <a:gd name="connsiteX6" fmla="*/ 1268736 w 1730208"/>
                <a:gd name="connsiteY6" fmla="*/ 1008404 h 3777242"/>
                <a:gd name="connsiteX7" fmla="*/ 943995 w 1730208"/>
                <a:gd name="connsiteY7" fmla="*/ 1247686 h 3777242"/>
                <a:gd name="connsiteX8" fmla="*/ 285970 w 1730208"/>
                <a:gd name="connsiteY8" fmla="*/ 1341690 h 3777242"/>
                <a:gd name="connsiteX9" fmla="*/ 183420 w 1730208"/>
                <a:gd name="connsiteY9" fmla="*/ 1461331 h 3777242"/>
                <a:gd name="connsiteX10" fmla="*/ 303061 w 1730208"/>
                <a:gd name="connsiteY10" fmla="*/ 1666431 h 3777242"/>
                <a:gd name="connsiteX11" fmla="*/ 499614 w 1730208"/>
                <a:gd name="connsiteY11" fmla="*/ 1888620 h 3777242"/>
                <a:gd name="connsiteX12" fmla="*/ 644893 w 1730208"/>
                <a:gd name="connsiteY12" fmla="*/ 1956987 h 3777242"/>
                <a:gd name="connsiteX13" fmla="*/ 978179 w 1730208"/>
                <a:gd name="connsiteY13" fmla="*/ 1717705 h 3777242"/>
                <a:gd name="connsiteX14" fmla="*/ 1320010 w 1730208"/>
                <a:gd name="connsiteY14" fmla="*/ 1649339 h 3777242"/>
                <a:gd name="connsiteX15" fmla="*/ 1499471 w 1730208"/>
                <a:gd name="connsiteY15" fmla="*/ 1931350 h 3777242"/>
                <a:gd name="connsiteX16" fmla="*/ 1516563 w 1730208"/>
                <a:gd name="connsiteY16" fmla="*/ 2281728 h 3777242"/>
                <a:gd name="connsiteX17" fmla="*/ 1439651 w 1730208"/>
                <a:gd name="connsiteY17" fmla="*/ 2700471 h 3777242"/>
                <a:gd name="connsiteX18" fmla="*/ 1277281 w 1730208"/>
                <a:gd name="connsiteY18" fmla="*/ 2760292 h 3777242"/>
                <a:gd name="connsiteX19" fmla="*/ 1003816 w 1730208"/>
                <a:gd name="connsiteY19" fmla="*/ 2777384 h 3777242"/>
                <a:gd name="connsiteX20" fmla="*/ 542343 w 1730208"/>
                <a:gd name="connsiteY20" fmla="*/ 2709017 h 3777242"/>
                <a:gd name="connsiteX21" fmla="*/ 439794 w 1730208"/>
                <a:gd name="connsiteY21" fmla="*/ 2700471 h 3777242"/>
                <a:gd name="connsiteX22" fmla="*/ 525252 w 1730208"/>
                <a:gd name="connsiteY22" fmla="*/ 2999574 h 3777242"/>
                <a:gd name="connsiteX23" fmla="*/ 679075 w 1730208"/>
                <a:gd name="connsiteY23" fmla="*/ 3273039 h 3777242"/>
                <a:gd name="connsiteX24" fmla="*/ 721805 w 1730208"/>
                <a:gd name="connsiteY24" fmla="*/ 3367043 h 3777242"/>
                <a:gd name="connsiteX25" fmla="*/ 1089274 w 1730208"/>
                <a:gd name="connsiteY25" fmla="*/ 3161944 h 3777242"/>
                <a:gd name="connsiteX26" fmla="*/ 1268736 w 1730208"/>
                <a:gd name="connsiteY26" fmla="*/ 3110670 h 3777242"/>
                <a:gd name="connsiteX27" fmla="*/ 1508018 w 1730208"/>
                <a:gd name="connsiteY27" fmla="*/ 3255948 h 3777242"/>
                <a:gd name="connsiteX28" fmla="*/ 1730208 w 1730208"/>
                <a:gd name="connsiteY28" fmla="*/ 3777242 h 3777242"/>
                <a:gd name="connsiteX0" fmla="*/ 986724 w 1730208"/>
                <a:gd name="connsiteY0" fmla="*/ 0 h 3777242"/>
                <a:gd name="connsiteX1" fmla="*/ 29595 w 1730208"/>
                <a:gd name="connsiteY1" fmla="*/ 188008 h 3777242"/>
                <a:gd name="connsiteX2" fmla="*/ 268878 w 1730208"/>
                <a:gd name="connsiteY2" fmla="*/ 478565 h 3777242"/>
                <a:gd name="connsiteX3" fmla="*/ 525252 w 1730208"/>
                <a:gd name="connsiteY3" fmla="*/ 615298 h 3777242"/>
                <a:gd name="connsiteX4" fmla="*/ 952541 w 1730208"/>
                <a:gd name="connsiteY4" fmla="*/ 504202 h 3777242"/>
                <a:gd name="connsiteX5" fmla="*/ 1191823 w 1730208"/>
                <a:gd name="connsiteY5" fmla="*/ 658027 h 3777242"/>
                <a:gd name="connsiteX6" fmla="*/ 1268736 w 1730208"/>
                <a:gd name="connsiteY6" fmla="*/ 1008404 h 3777242"/>
                <a:gd name="connsiteX7" fmla="*/ 943995 w 1730208"/>
                <a:gd name="connsiteY7" fmla="*/ 1247686 h 3777242"/>
                <a:gd name="connsiteX8" fmla="*/ 285970 w 1730208"/>
                <a:gd name="connsiteY8" fmla="*/ 1341690 h 3777242"/>
                <a:gd name="connsiteX9" fmla="*/ 183420 w 1730208"/>
                <a:gd name="connsiteY9" fmla="*/ 1461331 h 3777242"/>
                <a:gd name="connsiteX10" fmla="*/ 303061 w 1730208"/>
                <a:gd name="connsiteY10" fmla="*/ 1666431 h 3777242"/>
                <a:gd name="connsiteX11" fmla="*/ 499614 w 1730208"/>
                <a:gd name="connsiteY11" fmla="*/ 1888620 h 3777242"/>
                <a:gd name="connsiteX12" fmla="*/ 644893 w 1730208"/>
                <a:gd name="connsiteY12" fmla="*/ 1956987 h 3777242"/>
                <a:gd name="connsiteX13" fmla="*/ 978179 w 1730208"/>
                <a:gd name="connsiteY13" fmla="*/ 1717705 h 3777242"/>
                <a:gd name="connsiteX14" fmla="*/ 1320010 w 1730208"/>
                <a:gd name="connsiteY14" fmla="*/ 1649339 h 3777242"/>
                <a:gd name="connsiteX15" fmla="*/ 1499471 w 1730208"/>
                <a:gd name="connsiteY15" fmla="*/ 1931350 h 3777242"/>
                <a:gd name="connsiteX16" fmla="*/ 1516563 w 1730208"/>
                <a:gd name="connsiteY16" fmla="*/ 2281728 h 3777242"/>
                <a:gd name="connsiteX17" fmla="*/ 1439651 w 1730208"/>
                <a:gd name="connsiteY17" fmla="*/ 2700471 h 3777242"/>
                <a:gd name="connsiteX18" fmla="*/ 1277281 w 1730208"/>
                <a:gd name="connsiteY18" fmla="*/ 2760292 h 3777242"/>
                <a:gd name="connsiteX19" fmla="*/ 1003816 w 1730208"/>
                <a:gd name="connsiteY19" fmla="*/ 2777384 h 3777242"/>
                <a:gd name="connsiteX20" fmla="*/ 542343 w 1730208"/>
                <a:gd name="connsiteY20" fmla="*/ 2709017 h 3777242"/>
                <a:gd name="connsiteX21" fmla="*/ 491069 w 1730208"/>
                <a:gd name="connsiteY21" fmla="*/ 2803021 h 3777242"/>
                <a:gd name="connsiteX22" fmla="*/ 525252 w 1730208"/>
                <a:gd name="connsiteY22" fmla="*/ 2999574 h 3777242"/>
                <a:gd name="connsiteX23" fmla="*/ 679075 w 1730208"/>
                <a:gd name="connsiteY23" fmla="*/ 3273039 h 3777242"/>
                <a:gd name="connsiteX24" fmla="*/ 721805 w 1730208"/>
                <a:gd name="connsiteY24" fmla="*/ 3367043 h 3777242"/>
                <a:gd name="connsiteX25" fmla="*/ 1089274 w 1730208"/>
                <a:gd name="connsiteY25" fmla="*/ 3161944 h 3777242"/>
                <a:gd name="connsiteX26" fmla="*/ 1268736 w 1730208"/>
                <a:gd name="connsiteY26" fmla="*/ 3110670 h 3777242"/>
                <a:gd name="connsiteX27" fmla="*/ 1508018 w 1730208"/>
                <a:gd name="connsiteY27" fmla="*/ 3255948 h 3777242"/>
                <a:gd name="connsiteX28" fmla="*/ 1730208 w 1730208"/>
                <a:gd name="connsiteY28" fmla="*/ 3777242 h 3777242"/>
                <a:gd name="connsiteX0" fmla="*/ 986724 w 1730208"/>
                <a:gd name="connsiteY0" fmla="*/ 0 h 3777242"/>
                <a:gd name="connsiteX1" fmla="*/ 29595 w 1730208"/>
                <a:gd name="connsiteY1" fmla="*/ 188008 h 3777242"/>
                <a:gd name="connsiteX2" fmla="*/ 268878 w 1730208"/>
                <a:gd name="connsiteY2" fmla="*/ 478565 h 3777242"/>
                <a:gd name="connsiteX3" fmla="*/ 525252 w 1730208"/>
                <a:gd name="connsiteY3" fmla="*/ 615298 h 3777242"/>
                <a:gd name="connsiteX4" fmla="*/ 952541 w 1730208"/>
                <a:gd name="connsiteY4" fmla="*/ 504202 h 3777242"/>
                <a:gd name="connsiteX5" fmla="*/ 1191823 w 1730208"/>
                <a:gd name="connsiteY5" fmla="*/ 658027 h 3777242"/>
                <a:gd name="connsiteX6" fmla="*/ 1268736 w 1730208"/>
                <a:gd name="connsiteY6" fmla="*/ 1008404 h 3777242"/>
                <a:gd name="connsiteX7" fmla="*/ 943995 w 1730208"/>
                <a:gd name="connsiteY7" fmla="*/ 1247686 h 3777242"/>
                <a:gd name="connsiteX8" fmla="*/ 285970 w 1730208"/>
                <a:gd name="connsiteY8" fmla="*/ 1341690 h 3777242"/>
                <a:gd name="connsiteX9" fmla="*/ 183420 w 1730208"/>
                <a:gd name="connsiteY9" fmla="*/ 1461331 h 3777242"/>
                <a:gd name="connsiteX10" fmla="*/ 303061 w 1730208"/>
                <a:gd name="connsiteY10" fmla="*/ 1666431 h 3777242"/>
                <a:gd name="connsiteX11" fmla="*/ 499614 w 1730208"/>
                <a:gd name="connsiteY11" fmla="*/ 1888620 h 3777242"/>
                <a:gd name="connsiteX12" fmla="*/ 644893 w 1730208"/>
                <a:gd name="connsiteY12" fmla="*/ 1956987 h 3777242"/>
                <a:gd name="connsiteX13" fmla="*/ 978179 w 1730208"/>
                <a:gd name="connsiteY13" fmla="*/ 1717705 h 3777242"/>
                <a:gd name="connsiteX14" fmla="*/ 1320010 w 1730208"/>
                <a:gd name="connsiteY14" fmla="*/ 1649339 h 3777242"/>
                <a:gd name="connsiteX15" fmla="*/ 1499471 w 1730208"/>
                <a:gd name="connsiteY15" fmla="*/ 1931350 h 3777242"/>
                <a:gd name="connsiteX16" fmla="*/ 1516563 w 1730208"/>
                <a:gd name="connsiteY16" fmla="*/ 2281728 h 3777242"/>
                <a:gd name="connsiteX17" fmla="*/ 1439651 w 1730208"/>
                <a:gd name="connsiteY17" fmla="*/ 2700471 h 3777242"/>
                <a:gd name="connsiteX18" fmla="*/ 1285826 w 1730208"/>
                <a:gd name="connsiteY18" fmla="*/ 2794475 h 3777242"/>
                <a:gd name="connsiteX19" fmla="*/ 1003816 w 1730208"/>
                <a:gd name="connsiteY19" fmla="*/ 2777384 h 3777242"/>
                <a:gd name="connsiteX20" fmla="*/ 542343 w 1730208"/>
                <a:gd name="connsiteY20" fmla="*/ 2709017 h 3777242"/>
                <a:gd name="connsiteX21" fmla="*/ 491069 w 1730208"/>
                <a:gd name="connsiteY21" fmla="*/ 2803021 h 3777242"/>
                <a:gd name="connsiteX22" fmla="*/ 525252 w 1730208"/>
                <a:gd name="connsiteY22" fmla="*/ 2999574 h 3777242"/>
                <a:gd name="connsiteX23" fmla="*/ 679075 w 1730208"/>
                <a:gd name="connsiteY23" fmla="*/ 3273039 h 3777242"/>
                <a:gd name="connsiteX24" fmla="*/ 721805 w 1730208"/>
                <a:gd name="connsiteY24" fmla="*/ 3367043 h 3777242"/>
                <a:gd name="connsiteX25" fmla="*/ 1089274 w 1730208"/>
                <a:gd name="connsiteY25" fmla="*/ 3161944 h 3777242"/>
                <a:gd name="connsiteX26" fmla="*/ 1268736 w 1730208"/>
                <a:gd name="connsiteY26" fmla="*/ 3110670 h 3777242"/>
                <a:gd name="connsiteX27" fmla="*/ 1508018 w 1730208"/>
                <a:gd name="connsiteY27" fmla="*/ 3255948 h 3777242"/>
                <a:gd name="connsiteX28" fmla="*/ 1730208 w 1730208"/>
                <a:gd name="connsiteY28" fmla="*/ 3777242 h 377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0208" h="3777242">
                  <a:moveTo>
                    <a:pt x="986724" y="0"/>
                  </a:moveTo>
                  <a:cubicBezTo>
                    <a:pt x="534509" y="42729"/>
                    <a:pt x="149236" y="108247"/>
                    <a:pt x="29595" y="188008"/>
                  </a:cubicBezTo>
                  <a:cubicBezTo>
                    <a:pt x="-90046" y="267769"/>
                    <a:pt x="186269" y="407350"/>
                    <a:pt x="268878" y="478565"/>
                  </a:cubicBezTo>
                  <a:cubicBezTo>
                    <a:pt x="351488" y="549780"/>
                    <a:pt x="411308" y="611025"/>
                    <a:pt x="525252" y="615298"/>
                  </a:cubicBezTo>
                  <a:cubicBezTo>
                    <a:pt x="639196" y="619571"/>
                    <a:pt x="841446" y="497081"/>
                    <a:pt x="952541" y="504202"/>
                  </a:cubicBezTo>
                  <a:cubicBezTo>
                    <a:pt x="1063636" y="511323"/>
                    <a:pt x="1139124" y="573993"/>
                    <a:pt x="1191823" y="658027"/>
                  </a:cubicBezTo>
                  <a:cubicBezTo>
                    <a:pt x="1244522" y="742061"/>
                    <a:pt x="1310041" y="910128"/>
                    <a:pt x="1268736" y="1008404"/>
                  </a:cubicBezTo>
                  <a:cubicBezTo>
                    <a:pt x="1227431" y="1106680"/>
                    <a:pt x="1107789" y="1192138"/>
                    <a:pt x="943995" y="1247686"/>
                  </a:cubicBezTo>
                  <a:cubicBezTo>
                    <a:pt x="780201" y="1303234"/>
                    <a:pt x="412732" y="1306083"/>
                    <a:pt x="285970" y="1341690"/>
                  </a:cubicBezTo>
                  <a:cubicBezTo>
                    <a:pt x="159208" y="1377297"/>
                    <a:pt x="180572" y="1407208"/>
                    <a:pt x="183420" y="1461331"/>
                  </a:cubicBezTo>
                  <a:cubicBezTo>
                    <a:pt x="186269" y="1515455"/>
                    <a:pt x="250362" y="1595216"/>
                    <a:pt x="303061" y="1666431"/>
                  </a:cubicBezTo>
                  <a:cubicBezTo>
                    <a:pt x="355760" y="1737646"/>
                    <a:pt x="442642" y="1840194"/>
                    <a:pt x="499614" y="1888620"/>
                  </a:cubicBezTo>
                  <a:cubicBezTo>
                    <a:pt x="556586" y="1937046"/>
                    <a:pt x="565132" y="1985473"/>
                    <a:pt x="644893" y="1956987"/>
                  </a:cubicBezTo>
                  <a:cubicBezTo>
                    <a:pt x="724654" y="1928501"/>
                    <a:pt x="865660" y="1768980"/>
                    <a:pt x="978179" y="1717705"/>
                  </a:cubicBezTo>
                  <a:cubicBezTo>
                    <a:pt x="1090698" y="1666430"/>
                    <a:pt x="1233128" y="1613731"/>
                    <a:pt x="1320010" y="1649339"/>
                  </a:cubicBezTo>
                  <a:cubicBezTo>
                    <a:pt x="1406892" y="1684947"/>
                    <a:pt x="1466712" y="1825952"/>
                    <a:pt x="1499471" y="1931350"/>
                  </a:cubicBezTo>
                  <a:cubicBezTo>
                    <a:pt x="1532230" y="2036748"/>
                    <a:pt x="1526533" y="2153541"/>
                    <a:pt x="1516563" y="2281728"/>
                  </a:cubicBezTo>
                  <a:cubicBezTo>
                    <a:pt x="1506593" y="2409915"/>
                    <a:pt x="1478107" y="2615013"/>
                    <a:pt x="1439651" y="2700471"/>
                  </a:cubicBezTo>
                  <a:cubicBezTo>
                    <a:pt x="1401195" y="2785929"/>
                    <a:pt x="1358465" y="2781656"/>
                    <a:pt x="1285826" y="2794475"/>
                  </a:cubicBezTo>
                  <a:cubicBezTo>
                    <a:pt x="1213187" y="2807294"/>
                    <a:pt x="1127730" y="2791627"/>
                    <a:pt x="1003816" y="2777384"/>
                  </a:cubicBezTo>
                  <a:cubicBezTo>
                    <a:pt x="879902" y="2763141"/>
                    <a:pt x="627801" y="2704744"/>
                    <a:pt x="542343" y="2709017"/>
                  </a:cubicBezTo>
                  <a:cubicBezTo>
                    <a:pt x="456885" y="2713290"/>
                    <a:pt x="493918" y="2754595"/>
                    <a:pt x="491069" y="2803021"/>
                  </a:cubicBezTo>
                  <a:cubicBezTo>
                    <a:pt x="488220" y="2851447"/>
                    <a:pt x="493918" y="2921238"/>
                    <a:pt x="525252" y="2999574"/>
                  </a:cubicBezTo>
                  <a:cubicBezTo>
                    <a:pt x="556586" y="3077910"/>
                    <a:pt x="646316" y="3211794"/>
                    <a:pt x="679075" y="3273039"/>
                  </a:cubicBezTo>
                  <a:cubicBezTo>
                    <a:pt x="711834" y="3334284"/>
                    <a:pt x="653438" y="3385559"/>
                    <a:pt x="721805" y="3367043"/>
                  </a:cubicBezTo>
                  <a:cubicBezTo>
                    <a:pt x="790172" y="3348527"/>
                    <a:pt x="998119" y="3204673"/>
                    <a:pt x="1089274" y="3161944"/>
                  </a:cubicBezTo>
                  <a:cubicBezTo>
                    <a:pt x="1180429" y="3119215"/>
                    <a:pt x="1198945" y="3095003"/>
                    <a:pt x="1268736" y="3110670"/>
                  </a:cubicBezTo>
                  <a:cubicBezTo>
                    <a:pt x="1338527" y="3126337"/>
                    <a:pt x="1431106" y="3144853"/>
                    <a:pt x="1508018" y="3255948"/>
                  </a:cubicBezTo>
                  <a:cubicBezTo>
                    <a:pt x="1584930" y="3367043"/>
                    <a:pt x="1685342" y="3565733"/>
                    <a:pt x="1730208" y="3777242"/>
                  </a:cubicBezTo>
                </a:path>
              </a:pathLst>
            </a:custGeom>
            <a:noFill/>
            <a:ln w="571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3635142" y="3061370"/>
              <a:ext cx="174858" cy="291430"/>
              <a:chOff x="2209800" y="685800"/>
              <a:chExt cx="228600" cy="381000"/>
            </a:xfrm>
            <a:effectLst>
              <a:outerShdw blurRad="50800" dist="38100" dir="10800000" sx="114000" sy="114000" algn="r" rotWithShape="0">
                <a:prstClr val="black">
                  <a:alpha val="40000"/>
                </a:prstClr>
              </a:outerShdw>
            </a:effectLst>
            <a:scene3d>
              <a:camera prst="isometricOffAxis1Right"/>
              <a:lightRig rig="threePt" dir="t"/>
            </a:scene3d>
          </p:grpSpPr>
          <p:sp>
            <p:nvSpPr>
              <p:cNvPr id="59" name="Rectangle 58"/>
              <p:cNvSpPr/>
              <p:nvPr/>
            </p:nvSpPr>
            <p:spPr>
              <a:xfrm>
                <a:off x="2240281" y="685800"/>
                <a:ext cx="4571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entagon 59"/>
              <p:cNvSpPr/>
              <p:nvPr/>
            </p:nvSpPr>
            <p:spPr>
              <a:xfrm rot="16200000">
                <a:off x="2171700" y="800100"/>
                <a:ext cx="304800" cy="228600"/>
              </a:xfrm>
              <a:prstGeom prst="homePlate">
                <a:avLst/>
              </a:prstGeom>
              <a:solidFill>
                <a:schemeClr val="bg1">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2209800" y="914400"/>
                <a:ext cx="228600"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2362200" y="990600"/>
                <a:ext cx="45719" cy="76200"/>
              </a:xfrm>
              <a:prstGeom prst="round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p:nvSpPr>
          <p:spPr>
            <a:xfrm>
              <a:off x="3304011" y="417731"/>
              <a:ext cx="1661850" cy="3750286"/>
            </a:xfrm>
            <a:custGeom>
              <a:avLst/>
              <a:gdLst>
                <a:gd name="connsiteX0" fmla="*/ 1137939 w 1778873"/>
                <a:gd name="connsiteY0" fmla="*/ 0 h 4033615"/>
                <a:gd name="connsiteX1" fmla="*/ 52623 w 1778873"/>
                <a:gd name="connsiteY1" fmla="*/ 213645 h 4033615"/>
                <a:gd name="connsiteX2" fmla="*/ 223539 w 1778873"/>
                <a:gd name="connsiteY2" fmla="*/ 683663 h 4033615"/>
                <a:gd name="connsiteX3" fmla="*/ 693557 w 1778873"/>
                <a:gd name="connsiteY3" fmla="*/ 914400 h 4033615"/>
                <a:gd name="connsiteX4" fmla="*/ 1137939 w 1778873"/>
                <a:gd name="connsiteY4" fmla="*/ 803305 h 4033615"/>
                <a:gd name="connsiteX5" fmla="*/ 1334492 w 1778873"/>
                <a:gd name="connsiteY5" fmla="*/ 1093862 h 4033615"/>
                <a:gd name="connsiteX6" fmla="*/ 1343038 w 1778873"/>
                <a:gd name="connsiteY6" fmla="*/ 1204957 h 4033615"/>
                <a:gd name="connsiteX7" fmla="*/ 488458 w 1778873"/>
                <a:gd name="connsiteY7" fmla="*/ 1375873 h 4033615"/>
                <a:gd name="connsiteX8" fmla="*/ 232084 w 1778873"/>
                <a:gd name="connsiteY8" fmla="*/ 1478422 h 4033615"/>
                <a:gd name="connsiteX9" fmla="*/ 163718 w 1778873"/>
                <a:gd name="connsiteY9" fmla="*/ 1589518 h 4033615"/>
                <a:gd name="connsiteX10" fmla="*/ 95352 w 1778873"/>
                <a:gd name="connsiteY10" fmla="*/ 1683521 h 4033615"/>
                <a:gd name="connsiteX11" fmla="*/ 334634 w 1778873"/>
                <a:gd name="connsiteY11" fmla="*/ 1956987 h 4033615"/>
                <a:gd name="connsiteX12" fmla="*/ 642282 w 1778873"/>
                <a:gd name="connsiteY12" fmla="*/ 2230452 h 4033615"/>
                <a:gd name="connsiteX13" fmla="*/ 1120847 w 1778873"/>
                <a:gd name="connsiteY13" fmla="*/ 2136448 h 4033615"/>
                <a:gd name="connsiteX14" fmla="*/ 1454133 w 1778873"/>
                <a:gd name="connsiteY14" fmla="*/ 1922804 h 4033615"/>
                <a:gd name="connsiteX15" fmla="*/ 1522499 w 1778873"/>
                <a:gd name="connsiteY15" fmla="*/ 2546647 h 4033615"/>
                <a:gd name="connsiteX16" fmla="*/ 1454133 w 1778873"/>
                <a:gd name="connsiteY16" fmla="*/ 2820112 h 4033615"/>
                <a:gd name="connsiteX17" fmla="*/ 710649 w 1778873"/>
                <a:gd name="connsiteY17" fmla="*/ 2751746 h 4033615"/>
                <a:gd name="connsiteX18" fmla="*/ 539733 w 1778873"/>
                <a:gd name="connsiteY18" fmla="*/ 2862841 h 4033615"/>
                <a:gd name="connsiteX19" fmla="*/ 454275 w 1778873"/>
                <a:gd name="connsiteY19" fmla="*/ 3102123 h 4033615"/>
                <a:gd name="connsiteX20" fmla="*/ 608099 w 1778873"/>
                <a:gd name="connsiteY20" fmla="*/ 3418318 h 4033615"/>
                <a:gd name="connsiteX21" fmla="*/ 838836 w 1778873"/>
                <a:gd name="connsiteY21" fmla="*/ 3666146 h 4033615"/>
                <a:gd name="connsiteX22" fmla="*/ 1146484 w 1778873"/>
                <a:gd name="connsiteY22" fmla="*/ 3589233 h 4033615"/>
                <a:gd name="connsiteX23" fmla="*/ 1462679 w 1778873"/>
                <a:gd name="connsiteY23" fmla="*/ 3401226 h 4033615"/>
                <a:gd name="connsiteX24" fmla="*/ 1778873 w 1778873"/>
                <a:gd name="connsiteY24" fmla="*/ 4033615 h 4033615"/>
                <a:gd name="connsiteX0" fmla="*/ 1137939 w 1778873"/>
                <a:gd name="connsiteY0" fmla="*/ 0 h 4033615"/>
                <a:gd name="connsiteX1" fmla="*/ 52623 w 1778873"/>
                <a:gd name="connsiteY1" fmla="*/ 213645 h 4033615"/>
                <a:gd name="connsiteX2" fmla="*/ 223539 w 1778873"/>
                <a:gd name="connsiteY2" fmla="*/ 683663 h 4033615"/>
                <a:gd name="connsiteX3" fmla="*/ 693557 w 1778873"/>
                <a:gd name="connsiteY3" fmla="*/ 914400 h 4033615"/>
                <a:gd name="connsiteX4" fmla="*/ 1137939 w 1778873"/>
                <a:gd name="connsiteY4" fmla="*/ 803305 h 4033615"/>
                <a:gd name="connsiteX5" fmla="*/ 1334492 w 1778873"/>
                <a:gd name="connsiteY5" fmla="*/ 1093862 h 4033615"/>
                <a:gd name="connsiteX6" fmla="*/ 1129393 w 1778873"/>
                <a:gd name="connsiteY6" fmla="*/ 1256232 h 4033615"/>
                <a:gd name="connsiteX7" fmla="*/ 488458 w 1778873"/>
                <a:gd name="connsiteY7" fmla="*/ 1375873 h 4033615"/>
                <a:gd name="connsiteX8" fmla="*/ 232084 w 1778873"/>
                <a:gd name="connsiteY8" fmla="*/ 1478422 h 4033615"/>
                <a:gd name="connsiteX9" fmla="*/ 163718 w 1778873"/>
                <a:gd name="connsiteY9" fmla="*/ 1589518 h 4033615"/>
                <a:gd name="connsiteX10" fmla="*/ 95352 w 1778873"/>
                <a:gd name="connsiteY10" fmla="*/ 1683521 h 4033615"/>
                <a:gd name="connsiteX11" fmla="*/ 334634 w 1778873"/>
                <a:gd name="connsiteY11" fmla="*/ 1956987 h 4033615"/>
                <a:gd name="connsiteX12" fmla="*/ 642282 w 1778873"/>
                <a:gd name="connsiteY12" fmla="*/ 2230452 h 4033615"/>
                <a:gd name="connsiteX13" fmla="*/ 1120847 w 1778873"/>
                <a:gd name="connsiteY13" fmla="*/ 2136448 h 4033615"/>
                <a:gd name="connsiteX14" fmla="*/ 1454133 w 1778873"/>
                <a:gd name="connsiteY14" fmla="*/ 1922804 h 4033615"/>
                <a:gd name="connsiteX15" fmla="*/ 1522499 w 1778873"/>
                <a:gd name="connsiteY15" fmla="*/ 2546647 h 4033615"/>
                <a:gd name="connsiteX16" fmla="*/ 1454133 w 1778873"/>
                <a:gd name="connsiteY16" fmla="*/ 2820112 h 4033615"/>
                <a:gd name="connsiteX17" fmla="*/ 710649 w 1778873"/>
                <a:gd name="connsiteY17" fmla="*/ 2751746 h 4033615"/>
                <a:gd name="connsiteX18" fmla="*/ 539733 w 1778873"/>
                <a:gd name="connsiteY18" fmla="*/ 2862841 h 4033615"/>
                <a:gd name="connsiteX19" fmla="*/ 454275 w 1778873"/>
                <a:gd name="connsiteY19" fmla="*/ 3102123 h 4033615"/>
                <a:gd name="connsiteX20" fmla="*/ 608099 w 1778873"/>
                <a:gd name="connsiteY20" fmla="*/ 3418318 h 4033615"/>
                <a:gd name="connsiteX21" fmla="*/ 838836 w 1778873"/>
                <a:gd name="connsiteY21" fmla="*/ 3666146 h 4033615"/>
                <a:gd name="connsiteX22" fmla="*/ 1146484 w 1778873"/>
                <a:gd name="connsiteY22" fmla="*/ 3589233 h 4033615"/>
                <a:gd name="connsiteX23" fmla="*/ 1462679 w 1778873"/>
                <a:gd name="connsiteY23" fmla="*/ 3401226 h 4033615"/>
                <a:gd name="connsiteX24" fmla="*/ 1778873 w 1778873"/>
                <a:gd name="connsiteY24"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41593 w 1756748"/>
                <a:gd name="connsiteY9" fmla="*/ 1589518 h 4033615"/>
                <a:gd name="connsiteX10" fmla="*/ 73227 w 1756748"/>
                <a:gd name="connsiteY10" fmla="*/ 1683521 h 4033615"/>
                <a:gd name="connsiteX11" fmla="*/ 312509 w 1756748"/>
                <a:gd name="connsiteY11" fmla="*/ 1956987 h 4033615"/>
                <a:gd name="connsiteX12" fmla="*/ 620157 w 1756748"/>
                <a:gd name="connsiteY12" fmla="*/ 2230452 h 4033615"/>
                <a:gd name="connsiteX13" fmla="*/ 1098722 w 1756748"/>
                <a:gd name="connsiteY13" fmla="*/ 2136448 h 4033615"/>
                <a:gd name="connsiteX14" fmla="*/ 1432008 w 1756748"/>
                <a:gd name="connsiteY14" fmla="*/ 1922804 h 4033615"/>
                <a:gd name="connsiteX15" fmla="*/ 1500374 w 1756748"/>
                <a:gd name="connsiteY15" fmla="*/ 2546647 h 4033615"/>
                <a:gd name="connsiteX16" fmla="*/ 1432008 w 1756748"/>
                <a:gd name="connsiteY16" fmla="*/ 2820112 h 4033615"/>
                <a:gd name="connsiteX17" fmla="*/ 688524 w 1756748"/>
                <a:gd name="connsiteY17" fmla="*/ 2751746 h 4033615"/>
                <a:gd name="connsiteX18" fmla="*/ 517608 w 1756748"/>
                <a:gd name="connsiteY18" fmla="*/ 2862841 h 4033615"/>
                <a:gd name="connsiteX19" fmla="*/ 432150 w 1756748"/>
                <a:gd name="connsiteY19" fmla="*/ 3102123 h 4033615"/>
                <a:gd name="connsiteX20" fmla="*/ 585974 w 1756748"/>
                <a:gd name="connsiteY20" fmla="*/ 3418318 h 4033615"/>
                <a:gd name="connsiteX21" fmla="*/ 816711 w 1756748"/>
                <a:gd name="connsiteY21" fmla="*/ 3666146 h 4033615"/>
                <a:gd name="connsiteX22" fmla="*/ 1124359 w 1756748"/>
                <a:gd name="connsiteY22" fmla="*/ 3589233 h 4033615"/>
                <a:gd name="connsiteX23" fmla="*/ 1440554 w 1756748"/>
                <a:gd name="connsiteY23" fmla="*/ 3401226 h 4033615"/>
                <a:gd name="connsiteX24" fmla="*/ 1756748 w 1756748"/>
                <a:gd name="connsiteY24"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41593 w 1756748"/>
                <a:gd name="connsiteY9" fmla="*/ 1589518 h 4033615"/>
                <a:gd name="connsiteX10" fmla="*/ 261234 w 1756748"/>
                <a:gd name="connsiteY10" fmla="*/ 1854436 h 4033615"/>
                <a:gd name="connsiteX11" fmla="*/ 312509 w 1756748"/>
                <a:gd name="connsiteY11" fmla="*/ 1956987 h 4033615"/>
                <a:gd name="connsiteX12" fmla="*/ 620157 w 1756748"/>
                <a:gd name="connsiteY12" fmla="*/ 2230452 h 4033615"/>
                <a:gd name="connsiteX13" fmla="*/ 1098722 w 1756748"/>
                <a:gd name="connsiteY13" fmla="*/ 2136448 h 4033615"/>
                <a:gd name="connsiteX14" fmla="*/ 1432008 w 1756748"/>
                <a:gd name="connsiteY14" fmla="*/ 1922804 h 4033615"/>
                <a:gd name="connsiteX15" fmla="*/ 1500374 w 1756748"/>
                <a:gd name="connsiteY15" fmla="*/ 2546647 h 4033615"/>
                <a:gd name="connsiteX16" fmla="*/ 1432008 w 1756748"/>
                <a:gd name="connsiteY16" fmla="*/ 2820112 h 4033615"/>
                <a:gd name="connsiteX17" fmla="*/ 688524 w 1756748"/>
                <a:gd name="connsiteY17" fmla="*/ 2751746 h 4033615"/>
                <a:gd name="connsiteX18" fmla="*/ 517608 w 1756748"/>
                <a:gd name="connsiteY18" fmla="*/ 2862841 h 4033615"/>
                <a:gd name="connsiteX19" fmla="*/ 432150 w 1756748"/>
                <a:gd name="connsiteY19" fmla="*/ 3102123 h 4033615"/>
                <a:gd name="connsiteX20" fmla="*/ 585974 w 1756748"/>
                <a:gd name="connsiteY20" fmla="*/ 3418318 h 4033615"/>
                <a:gd name="connsiteX21" fmla="*/ 816711 w 1756748"/>
                <a:gd name="connsiteY21" fmla="*/ 3666146 h 4033615"/>
                <a:gd name="connsiteX22" fmla="*/ 1124359 w 1756748"/>
                <a:gd name="connsiteY22" fmla="*/ 3589233 h 4033615"/>
                <a:gd name="connsiteX23" fmla="*/ 1440554 w 1756748"/>
                <a:gd name="connsiteY23" fmla="*/ 3401226 h 4033615"/>
                <a:gd name="connsiteX24" fmla="*/ 1756748 w 1756748"/>
                <a:gd name="connsiteY24"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312509 w 1756748"/>
                <a:gd name="connsiteY11" fmla="*/ 1956987 h 4033615"/>
                <a:gd name="connsiteX12" fmla="*/ 620157 w 1756748"/>
                <a:gd name="connsiteY12" fmla="*/ 2230452 h 4033615"/>
                <a:gd name="connsiteX13" fmla="*/ 1098722 w 1756748"/>
                <a:gd name="connsiteY13" fmla="*/ 2136448 h 4033615"/>
                <a:gd name="connsiteX14" fmla="*/ 1432008 w 1756748"/>
                <a:gd name="connsiteY14" fmla="*/ 1922804 h 4033615"/>
                <a:gd name="connsiteX15" fmla="*/ 1500374 w 1756748"/>
                <a:gd name="connsiteY15" fmla="*/ 2546647 h 4033615"/>
                <a:gd name="connsiteX16" fmla="*/ 1432008 w 1756748"/>
                <a:gd name="connsiteY16" fmla="*/ 2820112 h 4033615"/>
                <a:gd name="connsiteX17" fmla="*/ 688524 w 1756748"/>
                <a:gd name="connsiteY17" fmla="*/ 2751746 h 4033615"/>
                <a:gd name="connsiteX18" fmla="*/ 517608 w 1756748"/>
                <a:gd name="connsiteY18" fmla="*/ 2862841 h 4033615"/>
                <a:gd name="connsiteX19" fmla="*/ 432150 w 1756748"/>
                <a:gd name="connsiteY19" fmla="*/ 3102123 h 4033615"/>
                <a:gd name="connsiteX20" fmla="*/ 585974 w 1756748"/>
                <a:gd name="connsiteY20" fmla="*/ 3418318 h 4033615"/>
                <a:gd name="connsiteX21" fmla="*/ 816711 w 1756748"/>
                <a:gd name="connsiteY21" fmla="*/ 3666146 h 4033615"/>
                <a:gd name="connsiteX22" fmla="*/ 1124359 w 1756748"/>
                <a:gd name="connsiteY22" fmla="*/ 3589233 h 4033615"/>
                <a:gd name="connsiteX23" fmla="*/ 1440554 w 1756748"/>
                <a:gd name="connsiteY23" fmla="*/ 3401226 h 4033615"/>
                <a:gd name="connsiteX24" fmla="*/ 1756748 w 1756748"/>
                <a:gd name="connsiteY24"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355238 w 1756748"/>
                <a:gd name="connsiteY11" fmla="*/ 2008262 h 4033615"/>
                <a:gd name="connsiteX12" fmla="*/ 620157 w 1756748"/>
                <a:gd name="connsiteY12" fmla="*/ 2230452 h 4033615"/>
                <a:gd name="connsiteX13" fmla="*/ 1098722 w 1756748"/>
                <a:gd name="connsiteY13" fmla="*/ 2136448 h 4033615"/>
                <a:gd name="connsiteX14" fmla="*/ 1432008 w 1756748"/>
                <a:gd name="connsiteY14" fmla="*/ 1922804 h 4033615"/>
                <a:gd name="connsiteX15" fmla="*/ 1500374 w 1756748"/>
                <a:gd name="connsiteY15" fmla="*/ 2546647 h 4033615"/>
                <a:gd name="connsiteX16" fmla="*/ 1432008 w 1756748"/>
                <a:gd name="connsiteY16" fmla="*/ 2820112 h 4033615"/>
                <a:gd name="connsiteX17" fmla="*/ 688524 w 1756748"/>
                <a:gd name="connsiteY17" fmla="*/ 2751746 h 4033615"/>
                <a:gd name="connsiteX18" fmla="*/ 517608 w 1756748"/>
                <a:gd name="connsiteY18" fmla="*/ 2862841 h 4033615"/>
                <a:gd name="connsiteX19" fmla="*/ 432150 w 1756748"/>
                <a:gd name="connsiteY19" fmla="*/ 3102123 h 4033615"/>
                <a:gd name="connsiteX20" fmla="*/ 585974 w 1756748"/>
                <a:gd name="connsiteY20" fmla="*/ 3418318 h 4033615"/>
                <a:gd name="connsiteX21" fmla="*/ 816711 w 1756748"/>
                <a:gd name="connsiteY21" fmla="*/ 3666146 h 4033615"/>
                <a:gd name="connsiteX22" fmla="*/ 1124359 w 1756748"/>
                <a:gd name="connsiteY22" fmla="*/ 3589233 h 4033615"/>
                <a:gd name="connsiteX23" fmla="*/ 1440554 w 1756748"/>
                <a:gd name="connsiteY23" fmla="*/ 3401226 h 4033615"/>
                <a:gd name="connsiteX24" fmla="*/ 1756748 w 1756748"/>
                <a:gd name="connsiteY24"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355238 w 1756748"/>
                <a:gd name="connsiteY11" fmla="*/ 2008262 h 4033615"/>
                <a:gd name="connsiteX12" fmla="*/ 620157 w 1756748"/>
                <a:gd name="connsiteY12" fmla="*/ 2230452 h 4033615"/>
                <a:gd name="connsiteX13" fmla="*/ 1098722 w 1756748"/>
                <a:gd name="connsiteY13" fmla="*/ 2136448 h 4033615"/>
                <a:gd name="connsiteX14" fmla="*/ 1466191 w 1756748"/>
                <a:gd name="connsiteY14" fmla="*/ 1991170 h 4033615"/>
                <a:gd name="connsiteX15" fmla="*/ 1500374 w 1756748"/>
                <a:gd name="connsiteY15" fmla="*/ 2546647 h 4033615"/>
                <a:gd name="connsiteX16" fmla="*/ 1432008 w 1756748"/>
                <a:gd name="connsiteY16" fmla="*/ 2820112 h 4033615"/>
                <a:gd name="connsiteX17" fmla="*/ 688524 w 1756748"/>
                <a:gd name="connsiteY17" fmla="*/ 2751746 h 4033615"/>
                <a:gd name="connsiteX18" fmla="*/ 517608 w 1756748"/>
                <a:gd name="connsiteY18" fmla="*/ 2862841 h 4033615"/>
                <a:gd name="connsiteX19" fmla="*/ 432150 w 1756748"/>
                <a:gd name="connsiteY19" fmla="*/ 3102123 h 4033615"/>
                <a:gd name="connsiteX20" fmla="*/ 585974 w 1756748"/>
                <a:gd name="connsiteY20" fmla="*/ 3418318 h 4033615"/>
                <a:gd name="connsiteX21" fmla="*/ 816711 w 1756748"/>
                <a:gd name="connsiteY21" fmla="*/ 3666146 h 4033615"/>
                <a:gd name="connsiteX22" fmla="*/ 1124359 w 1756748"/>
                <a:gd name="connsiteY22" fmla="*/ 3589233 h 4033615"/>
                <a:gd name="connsiteX23" fmla="*/ 1440554 w 1756748"/>
                <a:gd name="connsiteY23" fmla="*/ 3401226 h 4033615"/>
                <a:gd name="connsiteX24" fmla="*/ 1756748 w 1756748"/>
                <a:gd name="connsiteY24"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355238 w 1756748"/>
                <a:gd name="connsiteY11" fmla="*/ 2008262 h 4033615"/>
                <a:gd name="connsiteX12" fmla="*/ 620157 w 1756748"/>
                <a:gd name="connsiteY12" fmla="*/ 2230452 h 4033615"/>
                <a:gd name="connsiteX13" fmla="*/ 1098722 w 1756748"/>
                <a:gd name="connsiteY13" fmla="*/ 2136448 h 4033615"/>
                <a:gd name="connsiteX14" fmla="*/ 1175633 w 1756748"/>
                <a:gd name="connsiteY14" fmla="*/ 2059536 h 4033615"/>
                <a:gd name="connsiteX15" fmla="*/ 1466191 w 1756748"/>
                <a:gd name="connsiteY15" fmla="*/ 1991170 h 4033615"/>
                <a:gd name="connsiteX16" fmla="*/ 1500374 w 1756748"/>
                <a:gd name="connsiteY16" fmla="*/ 2546647 h 4033615"/>
                <a:gd name="connsiteX17" fmla="*/ 1432008 w 1756748"/>
                <a:gd name="connsiteY17" fmla="*/ 2820112 h 4033615"/>
                <a:gd name="connsiteX18" fmla="*/ 688524 w 1756748"/>
                <a:gd name="connsiteY18" fmla="*/ 2751746 h 4033615"/>
                <a:gd name="connsiteX19" fmla="*/ 517608 w 1756748"/>
                <a:gd name="connsiteY19" fmla="*/ 2862841 h 4033615"/>
                <a:gd name="connsiteX20" fmla="*/ 432150 w 1756748"/>
                <a:gd name="connsiteY20" fmla="*/ 3102123 h 4033615"/>
                <a:gd name="connsiteX21" fmla="*/ 585974 w 1756748"/>
                <a:gd name="connsiteY21" fmla="*/ 3418318 h 4033615"/>
                <a:gd name="connsiteX22" fmla="*/ 816711 w 1756748"/>
                <a:gd name="connsiteY22" fmla="*/ 3666146 h 4033615"/>
                <a:gd name="connsiteX23" fmla="*/ 1124359 w 1756748"/>
                <a:gd name="connsiteY23" fmla="*/ 3589233 h 4033615"/>
                <a:gd name="connsiteX24" fmla="*/ 1440554 w 1756748"/>
                <a:gd name="connsiteY24" fmla="*/ 3401226 h 4033615"/>
                <a:gd name="connsiteX25" fmla="*/ 1756748 w 1756748"/>
                <a:gd name="connsiteY25"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355238 w 1756748"/>
                <a:gd name="connsiteY11" fmla="*/ 2008262 h 4033615"/>
                <a:gd name="connsiteX12" fmla="*/ 620157 w 1756748"/>
                <a:gd name="connsiteY12" fmla="*/ 2230452 h 4033615"/>
                <a:gd name="connsiteX13" fmla="*/ 1098722 w 1756748"/>
                <a:gd name="connsiteY13" fmla="*/ 2136448 h 4033615"/>
                <a:gd name="connsiteX14" fmla="*/ 1269637 w 1756748"/>
                <a:gd name="connsiteY14" fmla="*/ 2025353 h 4033615"/>
                <a:gd name="connsiteX15" fmla="*/ 1466191 w 1756748"/>
                <a:gd name="connsiteY15" fmla="*/ 1991170 h 4033615"/>
                <a:gd name="connsiteX16" fmla="*/ 1500374 w 1756748"/>
                <a:gd name="connsiteY16" fmla="*/ 2546647 h 4033615"/>
                <a:gd name="connsiteX17" fmla="*/ 1432008 w 1756748"/>
                <a:gd name="connsiteY17" fmla="*/ 2820112 h 4033615"/>
                <a:gd name="connsiteX18" fmla="*/ 688524 w 1756748"/>
                <a:gd name="connsiteY18" fmla="*/ 2751746 h 4033615"/>
                <a:gd name="connsiteX19" fmla="*/ 517608 w 1756748"/>
                <a:gd name="connsiteY19" fmla="*/ 2862841 h 4033615"/>
                <a:gd name="connsiteX20" fmla="*/ 432150 w 1756748"/>
                <a:gd name="connsiteY20" fmla="*/ 3102123 h 4033615"/>
                <a:gd name="connsiteX21" fmla="*/ 585974 w 1756748"/>
                <a:gd name="connsiteY21" fmla="*/ 3418318 h 4033615"/>
                <a:gd name="connsiteX22" fmla="*/ 816711 w 1756748"/>
                <a:gd name="connsiteY22" fmla="*/ 3666146 h 4033615"/>
                <a:gd name="connsiteX23" fmla="*/ 1124359 w 1756748"/>
                <a:gd name="connsiteY23" fmla="*/ 3589233 h 4033615"/>
                <a:gd name="connsiteX24" fmla="*/ 1440554 w 1756748"/>
                <a:gd name="connsiteY24" fmla="*/ 3401226 h 4033615"/>
                <a:gd name="connsiteX25" fmla="*/ 1756748 w 1756748"/>
                <a:gd name="connsiteY25"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355238 w 1756748"/>
                <a:gd name="connsiteY11" fmla="*/ 2008262 h 4033615"/>
                <a:gd name="connsiteX12" fmla="*/ 620157 w 1756748"/>
                <a:gd name="connsiteY12" fmla="*/ 2230452 h 4033615"/>
                <a:gd name="connsiteX13" fmla="*/ 979081 w 1756748"/>
                <a:gd name="connsiteY13" fmla="*/ 2187722 h 4033615"/>
                <a:gd name="connsiteX14" fmla="*/ 1269637 w 1756748"/>
                <a:gd name="connsiteY14" fmla="*/ 2025353 h 4033615"/>
                <a:gd name="connsiteX15" fmla="*/ 1466191 w 1756748"/>
                <a:gd name="connsiteY15" fmla="*/ 1991170 h 4033615"/>
                <a:gd name="connsiteX16" fmla="*/ 1500374 w 1756748"/>
                <a:gd name="connsiteY16" fmla="*/ 2546647 h 4033615"/>
                <a:gd name="connsiteX17" fmla="*/ 1432008 w 1756748"/>
                <a:gd name="connsiteY17" fmla="*/ 2820112 h 4033615"/>
                <a:gd name="connsiteX18" fmla="*/ 688524 w 1756748"/>
                <a:gd name="connsiteY18" fmla="*/ 2751746 h 4033615"/>
                <a:gd name="connsiteX19" fmla="*/ 517608 w 1756748"/>
                <a:gd name="connsiteY19" fmla="*/ 2862841 h 4033615"/>
                <a:gd name="connsiteX20" fmla="*/ 432150 w 1756748"/>
                <a:gd name="connsiteY20" fmla="*/ 3102123 h 4033615"/>
                <a:gd name="connsiteX21" fmla="*/ 585974 w 1756748"/>
                <a:gd name="connsiteY21" fmla="*/ 3418318 h 4033615"/>
                <a:gd name="connsiteX22" fmla="*/ 816711 w 1756748"/>
                <a:gd name="connsiteY22" fmla="*/ 3666146 h 4033615"/>
                <a:gd name="connsiteX23" fmla="*/ 1124359 w 1756748"/>
                <a:gd name="connsiteY23" fmla="*/ 3589233 h 4033615"/>
                <a:gd name="connsiteX24" fmla="*/ 1440554 w 1756748"/>
                <a:gd name="connsiteY24" fmla="*/ 3401226 h 4033615"/>
                <a:gd name="connsiteX25" fmla="*/ 1756748 w 1756748"/>
                <a:gd name="connsiteY25"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355238 w 1756748"/>
                <a:gd name="connsiteY11" fmla="*/ 2008262 h 4033615"/>
                <a:gd name="connsiteX12" fmla="*/ 620157 w 1756748"/>
                <a:gd name="connsiteY12" fmla="*/ 2230452 h 4033615"/>
                <a:gd name="connsiteX13" fmla="*/ 979081 w 1756748"/>
                <a:gd name="connsiteY13" fmla="*/ 2187722 h 4033615"/>
                <a:gd name="connsiteX14" fmla="*/ 1269637 w 1756748"/>
                <a:gd name="connsiteY14" fmla="*/ 2025353 h 4033615"/>
                <a:gd name="connsiteX15" fmla="*/ 1466191 w 1756748"/>
                <a:gd name="connsiteY15" fmla="*/ 1991170 h 4033615"/>
                <a:gd name="connsiteX16" fmla="*/ 1500374 w 1756748"/>
                <a:gd name="connsiteY16" fmla="*/ 2546647 h 4033615"/>
                <a:gd name="connsiteX17" fmla="*/ 1432008 w 1756748"/>
                <a:gd name="connsiteY17" fmla="*/ 2820112 h 4033615"/>
                <a:gd name="connsiteX18" fmla="*/ 688524 w 1756748"/>
                <a:gd name="connsiteY18" fmla="*/ 2751746 h 4033615"/>
                <a:gd name="connsiteX19" fmla="*/ 517608 w 1756748"/>
                <a:gd name="connsiteY19" fmla="*/ 2862841 h 4033615"/>
                <a:gd name="connsiteX20" fmla="*/ 500517 w 1756748"/>
                <a:gd name="connsiteY20" fmla="*/ 3144852 h 4033615"/>
                <a:gd name="connsiteX21" fmla="*/ 585974 w 1756748"/>
                <a:gd name="connsiteY21" fmla="*/ 3418318 h 4033615"/>
                <a:gd name="connsiteX22" fmla="*/ 816711 w 1756748"/>
                <a:gd name="connsiteY22" fmla="*/ 3666146 h 4033615"/>
                <a:gd name="connsiteX23" fmla="*/ 1124359 w 1756748"/>
                <a:gd name="connsiteY23" fmla="*/ 3589233 h 4033615"/>
                <a:gd name="connsiteX24" fmla="*/ 1440554 w 1756748"/>
                <a:gd name="connsiteY24" fmla="*/ 3401226 h 4033615"/>
                <a:gd name="connsiteX25" fmla="*/ 1756748 w 1756748"/>
                <a:gd name="connsiteY25"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355238 w 1756748"/>
                <a:gd name="connsiteY11" fmla="*/ 2008262 h 4033615"/>
                <a:gd name="connsiteX12" fmla="*/ 620157 w 1756748"/>
                <a:gd name="connsiteY12" fmla="*/ 2230452 h 4033615"/>
                <a:gd name="connsiteX13" fmla="*/ 979081 w 1756748"/>
                <a:gd name="connsiteY13" fmla="*/ 2187722 h 4033615"/>
                <a:gd name="connsiteX14" fmla="*/ 1269637 w 1756748"/>
                <a:gd name="connsiteY14" fmla="*/ 2025353 h 4033615"/>
                <a:gd name="connsiteX15" fmla="*/ 1466191 w 1756748"/>
                <a:gd name="connsiteY15" fmla="*/ 1991170 h 4033615"/>
                <a:gd name="connsiteX16" fmla="*/ 1500374 w 1756748"/>
                <a:gd name="connsiteY16" fmla="*/ 2546647 h 4033615"/>
                <a:gd name="connsiteX17" fmla="*/ 1432008 w 1756748"/>
                <a:gd name="connsiteY17" fmla="*/ 2820112 h 4033615"/>
                <a:gd name="connsiteX18" fmla="*/ 688524 w 1756748"/>
                <a:gd name="connsiteY18" fmla="*/ 2751746 h 4033615"/>
                <a:gd name="connsiteX19" fmla="*/ 517608 w 1756748"/>
                <a:gd name="connsiteY19" fmla="*/ 2862841 h 4033615"/>
                <a:gd name="connsiteX20" fmla="*/ 500517 w 1756748"/>
                <a:gd name="connsiteY20" fmla="*/ 3144852 h 4033615"/>
                <a:gd name="connsiteX21" fmla="*/ 628702 w 1756748"/>
                <a:gd name="connsiteY21" fmla="*/ 3418318 h 4033615"/>
                <a:gd name="connsiteX22" fmla="*/ 816711 w 1756748"/>
                <a:gd name="connsiteY22" fmla="*/ 3666146 h 4033615"/>
                <a:gd name="connsiteX23" fmla="*/ 1124359 w 1756748"/>
                <a:gd name="connsiteY23" fmla="*/ 3589233 h 4033615"/>
                <a:gd name="connsiteX24" fmla="*/ 1440554 w 1756748"/>
                <a:gd name="connsiteY24" fmla="*/ 3401226 h 4033615"/>
                <a:gd name="connsiteX25" fmla="*/ 1756748 w 1756748"/>
                <a:gd name="connsiteY25"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355238 w 1756748"/>
                <a:gd name="connsiteY11" fmla="*/ 2008262 h 4033615"/>
                <a:gd name="connsiteX12" fmla="*/ 620157 w 1756748"/>
                <a:gd name="connsiteY12" fmla="*/ 2230452 h 4033615"/>
                <a:gd name="connsiteX13" fmla="*/ 979081 w 1756748"/>
                <a:gd name="connsiteY13" fmla="*/ 2187722 h 4033615"/>
                <a:gd name="connsiteX14" fmla="*/ 1269637 w 1756748"/>
                <a:gd name="connsiteY14" fmla="*/ 2025353 h 4033615"/>
                <a:gd name="connsiteX15" fmla="*/ 1466191 w 1756748"/>
                <a:gd name="connsiteY15" fmla="*/ 1991170 h 4033615"/>
                <a:gd name="connsiteX16" fmla="*/ 1500374 w 1756748"/>
                <a:gd name="connsiteY16" fmla="*/ 2546647 h 4033615"/>
                <a:gd name="connsiteX17" fmla="*/ 1432008 w 1756748"/>
                <a:gd name="connsiteY17" fmla="*/ 2820112 h 4033615"/>
                <a:gd name="connsiteX18" fmla="*/ 688524 w 1756748"/>
                <a:gd name="connsiteY18" fmla="*/ 2751746 h 4033615"/>
                <a:gd name="connsiteX19" fmla="*/ 517608 w 1756748"/>
                <a:gd name="connsiteY19" fmla="*/ 2862841 h 4033615"/>
                <a:gd name="connsiteX20" fmla="*/ 500517 w 1756748"/>
                <a:gd name="connsiteY20" fmla="*/ 3144852 h 4033615"/>
                <a:gd name="connsiteX21" fmla="*/ 628702 w 1756748"/>
                <a:gd name="connsiteY21" fmla="*/ 3418318 h 4033615"/>
                <a:gd name="connsiteX22" fmla="*/ 833802 w 1756748"/>
                <a:gd name="connsiteY22" fmla="*/ 3640508 h 4033615"/>
                <a:gd name="connsiteX23" fmla="*/ 1124359 w 1756748"/>
                <a:gd name="connsiteY23" fmla="*/ 3589233 h 4033615"/>
                <a:gd name="connsiteX24" fmla="*/ 1440554 w 1756748"/>
                <a:gd name="connsiteY24" fmla="*/ 3401226 h 4033615"/>
                <a:gd name="connsiteX25" fmla="*/ 1756748 w 1756748"/>
                <a:gd name="connsiteY25"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355238 w 1756748"/>
                <a:gd name="connsiteY11" fmla="*/ 2008262 h 4033615"/>
                <a:gd name="connsiteX12" fmla="*/ 620157 w 1756748"/>
                <a:gd name="connsiteY12" fmla="*/ 2230452 h 4033615"/>
                <a:gd name="connsiteX13" fmla="*/ 979081 w 1756748"/>
                <a:gd name="connsiteY13" fmla="*/ 2187722 h 4033615"/>
                <a:gd name="connsiteX14" fmla="*/ 1269637 w 1756748"/>
                <a:gd name="connsiteY14" fmla="*/ 2025353 h 4033615"/>
                <a:gd name="connsiteX15" fmla="*/ 1466191 w 1756748"/>
                <a:gd name="connsiteY15" fmla="*/ 1991170 h 4033615"/>
                <a:gd name="connsiteX16" fmla="*/ 1500374 w 1756748"/>
                <a:gd name="connsiteY16" fmla="*/ 2546647 h 4033615"/>
                <a:gd name="connsiteX17" fmla="*/ 1432008 w 1756748"/>
                <a:gd name="connsiteY17" fmla="*/ 2820112 h 4033615"/>
                <a:gd name="connsiteX18" fmla="*/ 688524 w 1756748"/>
                <a:gd name="connsiteY18" fmla="*/ 2751746 h 4033615"/>
                <a:gd name="connsiteX19" fmla="*/ 517608 w 1756748"/>
                <a:gd name="connsiteY19" fmla="*/ 2862841 h 4033615"/>
                <a:gd name="connsiteX20" fmla="*/ 500517 w 1756748"/>
                <a:gd name="connsiteY20" fmla="*/ 3144852 h 4033615"/>
                <a:gd name="connsiteX21" fmla="*/ 628702 w 1756748"/>
                <a:gd name="connsiteY21" fmla="*/ 3418318 h 4033615"/>
                <a:gd name="connsiteX22" fmla="*/ 833802 w 1756748"/>
                <a:gd name="connsiteY22" fmla="*/ 3640508 h 4033615"/>
                <a:gd name="connsiteX23" fmla="*/ 1124359 w 1756748"/>
                <a:gd name="connsiteY23" fmla="*/ 3589233 h 4033615"/>
                <a:gd name="connsiteX24" fmla="*/ 1508920 w 1756748"/>
                <a:gd name="connsiteY24" fmla="*/ 3418318 h 4033615"/>
                <a:gd name="connsiteX25" fmla="*/ 1756748 w 1756748"/>
                <a:gd name="connsiteY25"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415059 w 1756748"/>
                <a:gd name="connsiteY11" fmla="*/ 1999716 h 4033615"/>
                <a:gd name="connsiteX12" fmla="*/ 620157 w 1756748"/>
                <a:gd name="connsiteY12" fmla="*/ 2230452 h 4033615"/>
                <a:gd name="connsiteX13" fmla="*/ 979081 w 1756748"/>
                <a:gd name="connsiteY13" fmla="*/ 2187722 h 4033615"/>
                <a:gd name="connsiteX14" fmla="*/ 1269637 w 1756748"/>
                <a:gd name="connsiteY14" fmla="*/ 2025353 h 4033615"/>
                <a:gd name="connsiteX15" fmla="*/ 1466191 w 1756748"/>
                <a:gd name="connsiteY15" fmla="*/ 1991170 h 4033615"/>
                <a:gd name="connsiteX16" fmla="*/ 1500374 w 1756748"/>
                <a:gd name="connsiteY16" fmla="*/ 2546647 h 4033615"/>
                <a:gd name="connsiteX17" fmla="*/ 1432008 w 1756748"/>
                <a:gd name="connsiteY17" fmla="*/ 2820112 h 4033615"/>
                <a:gd name="connsiteX18" fmla="*/ 688524 w 1756748"/>
                <a:gd name="connsiteY18" fmla="*/ 2751746 h 4033615"/>
                <a:gd name="connsiteX19" fmla="*/ 517608 w 1756748"/>
                <a:gd name="connsiteY19" fmla="*/ 2862841 h 4033615"/>
                <a:gd name="connsiteX20" fmla="*/ 500517 w 1756748"/>
                <a:gd name="connsiteY20" fmla="*/ 3144852 h 4033615"/>
                <a:gd name="connsiteX21" fmla="*/ 628702 w 1756748"/>
                <a:gd name="connsiteY21" fmla="*/ 3418318 h 4033615"/>
                <a:gd name="connsiteX22" fmla="*/ 833802 w 1756748"/>
                <a:gd name="connsiteY22" fmla="*/ 3640508 h 4033615"/>
                <a:gd name="connsiteX23" fmla="*/ 1124359 w 1756748"/>
                <a:gd name="connsiteY23" fmla="*/ 3589233 h 4033615"/>
                <a:gd name="connsiteX24" fmla="*/ 1508920 w 1756748"/>
                <a:gd name="connsiteY24" fmla="*/ 3418318 h 4033615"/>
                <a:gd name="connsiteX25" fmla="*/ 1756748 w 1756748"/>
                <a:gd name="connsiteY25"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415059 w 1756748"/>
                <a:gd name="connsiteY11" fmla="*/ 1999716 h 4033615"/>
                <a:gd name="connsiteX12" fmla="*/ 705615 w 1756748"/>
                <a:gd name="connsiteY12" fmla="*/ 2213361 h 4033615"/>
                <a:gd name="connsiteX13" fmla="*/ 979081 w 1756748"/>
                <a:gd name="connsiteY13" fmla="*/ 2187722 h 4033615"/>
                <a:gd name="connsiteX14" fmla="*/ 1269637 w 1756748"/>
                <a:gd name="connsiteY14" fmla="*/ 2025353 h 4033615"/>
                <a:gd name="connsiteX15" fmla="*/ 1466191 w 1756748"/>
                <a:gd name="connsiteY15" fmla="*/ 1991170 h 4033615"/>
                <a:gd name="connsiteX16" fmla="*/ 1500374 w 1756748"/>
                <a:gd name="connsiteY16" fmla="*/ 2546647 h 4033615"/>
                <a:gd name="connsiteX17" fmla="*/ 1432008 w 1756748"/>
                <a:gd name="connsiteY17" fmla="*/ 2820112 h 4033615"/>
                <a:gd name="connsiteX18" fmla="*/ 688524 w 1756748"/>
                <a:gd name="connsiteY18" fmla="*/ 2751746 h 4033615"/>
                <a:gd name="connsiteX19" fmla="*/ 517608 w 1756748"/>
                <a:gd name="connsiteY19" fmla="*/ 2862841 h 4033615"/>
                <a:gd name="connsiteX20" fmla="*/ 500517 w 1756748"/>
                <a:gd name="connsiteY20" fmla="*/ 3144852 h 4033615"/>
                <a:gd name="connsiteX21" fmla="*/ 628702 w 1756748"/>
                <a:gd name="connsiteY21" fmla="*/ 3418318 h 4033615"/>
                <a:gd name="connsiteX22" fmla="*/ 833802 w 1756748"/>
                <a:gd name="connsiteY22" fmla="*/ 3640508 h 4033615"/>
                <a:gd name="connsiteX23" fmla="*/ 1124359 w 1756748"/>
                <a:gd name="connsiteY23" fmla="*/ 3589233 h 4033615"/>
                <a:gd name="connsiteX24" fmla="*/ 1508920 w 1756748"/>
                <a:gd name="connsiteY24" fmla="*/ 3418318 h 4033615"/>
                <a:gd name="connsiteX25" fmla="*/ 1756748 w 1756748"/>
                <a:gd name="connsiteY25"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86871 w 1756748"/>
                <a:gd name="connsiteY10" fmla="*/ 1862982 h 4033615"/>
                <a:gd name="connsiteX11" fmla="*/ 415059 w 1756748"/>
                <a:gd name="connsiteY11" fmla="*/ 1999716 h 4033615"/>
                <a:gd name="connsiteX12" fmla="*/ 705615 w 1756748"/>
                <a:gd name="connsiteY12" fmla="*/ 2213361 h 4033615"/>
                <a:gd name="connsiteX13" fmla="*/ 979081 w 1756748"/>
                <a:gd name="connsiteY13" fmla="*/ 2187722 h 4033615"/>
                <a:gd name="connsiteX14" fmla="*/ 1269637 w 1756748"/>
                <a:gd name="connsiteY14" fmla="*/ 2025353 h 4033615"/>
                <a:gd name="connsiteX15" fmla="*/ 1466191 w 1756748"/>
                <a:gd name="connsiteY15" fmla="*/ 1991170 h 4033615"/>
                <a:gd name="connsiteX16" fmla="*/ 1500374 w 1756748"/>
                <a:gd name="connsiteY16" fmla="*/ 2546647 h 4033615"/>
                <a:gd name="connsiteX17" fmla="*/ 1432008 w 1756748"/>
                <a:gd name="connsiteY17" fmla="*/ 2820112 h 4033615"/>
                <a:gd name="connsiteX18" fmla="*/ 688524 w 1756748"/>
                <a:gd name="connsiteY18" fmla="*/ 2751746 h 4033615"/>
                <a:gd name="connsiteX19" fmla="*/ 517608 w 1756748"/>
                <a:gd name="connsiteY19" fmla="*/ 2862841 h 4033615"/>
                <a:gd name="connsiteX20" fmla="*/ 500517 w 1756748"/>
                <a:gd name="connsiteY20" fmla="*/ 3144852 h 4033615"/>
                <a:gd name="connsiteX21" fmla="*/ 628702 w 1756748"/>
                <a:gd name="connsiteY21" fmla="*/ 3418318 h 4033615"/>
                <a:gd name="connsiteX22" fmla="*/ 833802 w 1756748"/>
                <a:gd name="connsiteY22" fmla="*/ 3640508 h 4033615"/>
                <a:gd name="connsiteX23" fmla="*/ 1124359 w 1756748"/>
                <a:gd name="connsiteY23" fmla="*/ 3589233 h 4033615"/>
                <a:gd name="connsiteX24" fmla="*/ 1508920 w 1756748"/>
                <a:gd name="connsiteY24" fmla="*/ 3418318 h 4033615"/>
                <a:gd name="connsiteX25" fmla="*/ 1756748 w 1756748"/>
                <a:gd name="connsiteY25" fmla="*/ 4033615 h 4033615"/>
                <a:gd name="connsiteX0" fmla="*/ 1109941 w 1750875"/>
                <a:gd name="connsiteY0" fmla="*/ 0 h 4033615"/>
                <a:gd name="connsiteX1" fmla="*/ 50262 w 1750875"/>
                <a:gd name="connsiteY1" fmla="*/ 247828 h 4033615"/>
                <a:gd name="connsiteX2" fmla="*/ 221178 w 1750875"/>
                <a:gd name="connsiteY2" fmla="*/ 658026 h 4033615"/>
                <a:gd name="connsiteX3" fmla="*/ 665559 w 1750875"/>
                <a:gd name="connsiteY3" fmla="*/ 914400 h 4033615"/>
                <a:gd name="connsiteX4" fmla="*/ 1109941 w 1750875"/>
                <a:gd name="connsiteY4" fmla="*/ 803305 h 4033615"/>
                <a:gd name="connsiteX5" fmla="*/ 1306494 w 1750875"/>
                <a:gd name="connsiteY5" fmla="*/ 1093862 h 4033615"/>
                <a:gd name="connsiteX6" fmla="*/ 1101395 w 1750875"/>
                <a:gd name="connsiteY6" fmla="*/ 1256232 h 4033615"/>
                <a:gd name="connsiteX7" fmla="*/ 460460 w 1750875"/>
                <a:gd name="connsiteY7" fmla="*/ 1375873 h 4033615"/>
                <a:gd name="connsiteX8" fmla="*/ 204086 w 1750875"/>
                <a:gd name="connsiteY8" fmla="*/ 1478422 h 4033615"/>
                <a:gd name="connsiteX9" fmla="*/ 178449 w 1750875"/>
                <a:gd name="connsiteY9" fmla="*/ 1649338 h 4033615"/>
                <a:gd name="connsiteX10" fmla="*/ 280998 w 1750875"/>
                <a:gd name="connsiteY10" fmla="*/ 1862982 h 4033615"/>
                <a:gd name="connsiteX11" fmla="*/ 409186 w 1750875"/>
                <a:gd name="connsiteY11" fmla="*/ 1999716 h 4033615"/>
                <a:gd name="connsiteX12" fmla="*/ 699742 w 1750875"/>
                <a:gd name="connsiteY12" fmla="*/ 2213361 h 4033615"/>
                <a:gd name="connsiteX13" fmla="*/ 973208 w 1750875"/>
                <a:gd name="connsiteY13" fmla="*/ 2187722 h 4033615"/>
                <a:gd name="connsiteX14" fmla="*/ 1263764 w 1750875"/>
                <a:gd name="connsiteY14" fmla="*/ 2025353 h 4033615"/>
                <a:gd name="connsiteX15" fmla="*/ 1460318 w 1750875"/>
                <a:gd name="connsiteY15" fmla="*/ 1991170 h 4033615"/>
                <a:gd name="connsiteX16" fmla="*/ 1494501 w 1750875"/>
                <a:gd name="connsiteY16" fmla="*/ 2546647 h 4033615"/>
                <a:gd name="connsiteX17" fmla="*/ 1426135 w 1750875"/>
                <a:gd name="connsiteY17" fmla="*/ 2820112 h 4033615"/>
                <a:gd name="connsiteX18" fmla="*/ 682651 w 1750875"/>
                <a:gd name="connsiteY18" fmla="*/ 2751746 h 4033615"/>
                <a:gd name="connsiteX19" fmla="*/ 511735 w 1750875"/>
                <a:gd name="connsiteY19" fmla="*/ 2862841 h 4033615"/>
                <a:gd name="connsiteX20" fmla="*/ 494644 w 1750875"/>
                <a:gd name="connsiteY20" fmla="*/ 3144852 h 4033615"/>
                <a:gd name="connsiteX21" fmla="*/ 622829 w 1750875"/>
                <a:gd name="connsiteY21" fmla="*/ 3418318 h 4033615"/>
                <a:gd name="connsiteX22" fmla="*/ 827929 w 1750875"/>
                <a:gd name="connsiteY22" fmla="*/ 3640508 h 4033615"/>
                <a:gd name="connsiteX23" fmla="*/ 1118486 w 1750875"/>
                <a:gd name="connsiteY23" fmla="*/ 3589233 h 4033615"/>
                <a:gd name="connsiteX24" fmla="*/ 1503047 w 1750875"/>
                <a:gd name="connsiteY24" fmla="*/ 3418318 h 4033615"/>
                <a:gd name="connsiteX25" fmla="*/ 1750875 w 1750875"/>
                <a:gd name="connsiteY25" fmla="*/ 4033615 h 4033615"/>
                <a:gd name="connsiteX0" fmla="*/ 1102799 w 1743733"/>
                <a:gd name="connsiteY0" fmla="*/ 0 h 4033615"/>
                <a:gd name="connsiteX1" fmla="*/ 51302 w 1743733"/>
                <a:gd name="connsiteY1" fmla="*/ 348337 h 4033615"/>
                <a:gd name="connsiteX2" fmla="*/ 214036 w 1743733"/>
                <a:gd name="connsiteY2" fmla="*/ 658026 h 4033615"/>
                <a:gd name="connsiteX3" fmla="*/ 658417 w 1743733"/>
                <a:gd name="connsiteY3" fmla="*/ 914400 h 4033615"/>
                <a:gd name="connsiteX4" fmla="*/ 1102799 w 1743733"/>
                <a:gd name="connsiteY4" fmla="*/ 803305 h 4033615"/>
                <a:gd name="connsiteX5" fmla="*/ 1299352 w 1743733"/>
                <a:gd name="connsiteY5" fmla="*/ 1093862 h 4033615"/>
                <a:gd name="connsiteX6" fmla="*/ 1094253 w 1743733"/>
                <a:gd name="connsiteY6" fmla="*/ 1256232 h 4033615"/>
                <a:gd name="connsiteX7" fmla="*/ 453318 w 1743733"/>
                <a:gd name="connsiteY7" fmla="*/ 1375873 h 4033615"/>
                <a:gd name="connsiteX8" fmla="*/ 196944 w 1743733"/>
                <a:gd name="connsiteY8" fmla="*/ 1478422 h 4033615"/>
                <a:gd name="connsiteX9" fmla="*/ 171307 w 1743733"/>
                <a:gd name="connsiteY9" fmla="*/ 1649338 h 4033615"/>
                <a:gd name="connsiteX10" fmla="*/ 273856 w 1743733"/>
                <a:gd name="connsiteY10" fmla="*/ 1862982 h 4033615"/>
                <a:gd name="connsiteX11" fmla="*/ 402044 w 1743733"/>
                <a:gd name="connsiteY11" fmla="*/ 1999716 h 4033615"/>
                <a:gd name="connsiteX12" fmla="*/ 692600 w 1743733"/>
                <a:gd name="connsiteY12" fmla="*/ 2213361 h 4033615"/>
                <a:gd name="connsiteX13" fmla="*/ 966066 w 1743733"/>
                <a:gd name="connsiteY13" fmla="*/ 2187722 h 4033615"/>
                <a:gd name="connsiteX14" fmla="*/ 1256622 w 1743733"/>
                <a:gd name="connsiteY14" fmla="*/ 2025353 h 4033615"/>
                <a:gd name="connsiteX15" fmla="*/ 1453176 w 1743733"/>
                <a:gd name="connsiteY15" fmla="*/ 1991170 h 4033615"/>
                <a:gd name="connsiteX16" fmla="*/ 1487359 w 1743733"/>
                <a:gd name="connsiteY16" fmla="*/ 2546647 h 4033615"/>
                <a:gd name="connsiteX17" fmla="*/ 1418993 w 1743733"/>
                <a:gd name="connsiteY17" fmla="*/ 2820112 h 4033615"/>
                <a:gd name="connsiteX18" fmla="*/ 675509 w 1743733"/>
                <a:gd name="connsiteY18" fmla="*/ 2751746 h 4033615"/>
                <a:gd name="connsiteX19" fmla="*/ 504593 w 1743733"/>
                <a:gd name="connsiteY19" fmla="*/ 2862841 h 4033615"/>
                <a:gd name="connsiteX20" fmla="*/ 487502 w 1743733"/>
                <a:gd name="connsiteY20" fmla="*/ 3144852 h 4033615"/>
                <a:gd name="connsiteX21" fmla="*/ 615687 w 1743733"/>
                <a:gd name="connsiteY21" fmla="*/ 3418318 h 4033615"/>
                <a:gd name="connsiteX22" fmla="*/ 820787 w 1743733"/>
                <a:gd name="connsiteY22" fmla="*/ 3640508 h 4033615"/>
                <a:gd name="connsiteX23" fmla="*/ 1111344 w 1743733"/>
                <a:gd name="connsiteY23" fmla="*/ 3589233 h 4033615"/>
                <a:gd name="connsiteX24" fmla="*/ 1495905 w 1743733"/>
                <a:gd name="connsiteY24" fmla="*/ 3418318 h 4033615"/>
                <a:gd name="connsiteX25" fmla="*/ 1743733 w 1743733"/>
                <a:gd name="connsiteY25" fmla="*/ 4033615 h 4033615"/>
                <a:gd name="connsiteX0" fmla="*/ 1104653 w 1745587"/>
                <a:gd name="connsiteY0" fmla="*/ 0 h 4033615"/>
                <a:gd name="connsiteX1" fmla="*/ 53156 w 1745587"/>
                <a:gd name="connsiteY1" fmla="*/ 348337 h 4033615"/>
                <a:gd name="connsiteX2" fmla="*/ 207708 w 1745587"/>
                <a:gd name="connsiteY2" fmla="*/ 716655 h 4033615"/>
                <a:gd name="connsiteX3" fmla="*/ 660271 w 1745587"/>
                <a:gd name="connsiteY3" fmla="*/ 914400 h 4033615"/>
                <a:gd name="connsiteX4" fmla="*/ 1104653 w 1745587"/>
                <a:gd name="connsiteY4" fmla="*/ 803305 h 4033615"/>
                <a:gd name="connsiteX5" fmla="*/ 1301206 w 1745587"/>
                <a:gd name="connsiteY5" fmla="*/ 1093862 h 4033615"/>
                <a:gd name="connsiteX6" fmla="*/ 1096107 w 1745587"/>
                <a:gd name="connsiteY6" fmla="*/ 1256232 h 4033615"/>
                <a:gd name="connsiteX7" fmla="*/ 455172 w 1745587"/>
                <a:gd name="connsiteY7" fmla="*/ 1375873 h 4033615"/>
                <a:gd name="connsiteX8" fmla="*/ 198798 w 1745587"/>
                <a:gd name="connsiteY8" fmla="*/ 1478422 h 4033615"/>
                <a:gd name="connsiteX9" fmla="*/ 173161 w 1745587"/>
                <a:gd name="connsiteY9" fmla="*/ 1649338 h 4033615"/>
                <a:gd name="connsiteX10" fmla="*/ 275710 w 1745587"/>
                <a:gd name="connsiteY10" fmla="*/ 1862982 h 4033615"/>
                <a:gd name="connsiteX11" fmla="*/ 403898 w 1745587"/>
                <a:gd name="connsiteY11" fmla="*/ 1999716 h 4033615"/>
                <a:gd name="connsiteX12" fmla="*/ 694454 w 1745587"/>
                <a:gd name="connsiteY12" fmla="*/ 2213361 h 4033615"/>
                <a:gd name="connsiteX13" fmla="*/ 967920 w 1745587"/>
                <a:gd name="connsiteY13" fmla="*/ 2187722 h 4033615"/>
                <a:gd name="connsiteX14" fmla="*/ 1258476 w 1745587"/>
                <a:gd name="connsiteY14" fmla="*/ 2025353 h 4033615"/>
                <a:gd name="connsiteX15" fmla="*/ 1455030 w 1745587"/>
                <a:gd name="connsiteY15" fmla="*/ 1991170 h 4033615"/>
                <a:gd name="connsiteX16" fmla="*/ 1489213 w 1745587"/>
                <a:gd name="connsiteY16" fmla="*/ 2546647 h 4033615"/>
                <a:gd name="connsiteX17" fmla="*/ 1420847 w 1745587"/>
                <a:gd name="connsiteY17" fmla="*/ 2820112 h 4033615"/>
                <a:gd name="connsiteX18" fmla="*/ 677363 w 1745587"/>
                <a:gd name="connsiteY18" fmla="*/ 2751746 h 4033615"/>
                <a:gd name="connsiteX19" fmla="*/ 506447 w 1745587"/>
                <a:gd name="connsiteY19" fmla="*/ 2862841 h 4033615"/>
                <a:gd name="connsiteX20" fmla="*/ 489356 w 1745587"/>
                <a:gd name="connsiteY20" fmla="*/ 3144852 h 4033615"/>
                <a:gd name="connsiteX21" fmla="*/ 617541 w 1745587"/>
                <a:gd name="connsiteY21" fmla="*/ 3418318 h 4033615"/>
                <a:gd name="connsiteX22" fmla="*/ 822641 w 1745587"/>
                <a:gd name="connsiteY22" fmla="*/ 3640508 h 4033615"/>
                <a:gd name="connsiteX23" fmla="*/ 1113198 w 1745587"/>
                <a:gd name="connsiteY23" fmla="*/ 3589233 h 4033615"/>
                <a:gd name="connsiteX24" fmla="*/ 1497759 w 1745587"/>
                <a:gd name="connsiteY24" fmla="*/ 3418318 h 4033615"/>
                <a:gd name="connsiteX25" fmla="*/ 1745587 w 1745587"/>
                <a:gd name="connsiteY25" fmla="*/ 4033615 h 4033615"/>
                <a:gd name="connsiteX0" fmla="*/ 1105048 w 1745982"/>
                <a:gd name="connsiteY0" fmla="*/ 0 h 4033615"/>
                <a:gd name="connsiteX1" fmla="*/ 53551 w 1745982"/>
                <a:gd name="connsiteY1" fmla="*/ 348337 h 4033615"/>
                <a:gd name="connsiteX2" fmla="*/ 208103 w 1745982"/>
                <a:gd name="connsiteY2" fmla="*/ 716655 h 4033615"/>
                <a:gd name="connsiteX3" fmla="*/ 677030 w 1745982"/>
                <a:gd name="connsiteY3" fmla="*/ 973030 h 4033615"/>
                <a:gd name="connsiteX4" fmla="*/ 1105048 w 1745982"/>
                <a:gd name="connsiteY4" fmla="*/ 803305 h 4033615"/>
                <a:gd name="connsiteX5" fmla="*/ 1301601 w 1745982"/>
                <a:gd name="connsiteY5" fmla="*/ 1093862 h 4033615"/>
                <a:gd name="connsiteX6" fmla="*/ 1096502 w 1745982"/>
                <a:gd name="connsiteY6" fmla="*/ 1256232 h 4033615"/>
                <a:gd name="connsiteX7" fmla="*/ 455567 w 1745982"/>
                <a:gd name="connsiteY7" fmla="*/ 1375873 h 4033615"/>
                <a:gd name="connsiteX8" fmla="*/ 199193 w 1745982"/>
                <a:gd name="connsiteY8" fmla="*/ 1478422 h 4033615"/>
                <a:gd name="connsiteX9" fmla="*/ 173556 w 1745982"/>
                <a:gd name="connsiteY9" fmla="*/ 1649338 h 4033615"/>
                <a:gd name="connsiteX10" fmla="*/ 276105 w 1745982"/>
                <a:gd name="connsiteY10" fmla="*/ 1862982 h 4033615"/>
                <a:gd name="connsiteX11" fmla="*/ 404293 w 1745982"/>
                <a:gd name="connsiteY11" fmla="*/ 1999716 h 4033615"/>
                <a:gd name="connsiteX12" fmla="*/ 694849 w 1745982"/>
                <a:gd name="connsiteY12" fmla="*/ 2213361 h 4033615"/>
                <a:gd name="connsiteX13" fmla="*/ 968315 w 1745982"/>
                <a:gd name="connsiteY13" fmla="*/ 2187722 h 4033615"/>
                <a:gd name="connsiteX14" fmla="*/ 1258871 w 1745982"/>
                <a:gd name="connsiteY14" fmla="*/ 2025353 h 4033615"/>
                <a:gd name="connsiteX15" fmla="*/ 1455425 w 1745982"/>
                <a:gd name="connsiteY15" fmla="*/ 1991170 h 4033615"/>
                <a:gd name="connsiteX16" fmla="*/ 1489608 w 1745982"/>
                <a:gd name="connsiteY16" fmla="*/ 2546647 h 4033615"/>
                <a:gd name="connsiteX17" fmla="*/ 1421242 w 1745982"/>
                <a:gd name="connsiteY17" fmla="*/ 2820112 h 4033615"/>
                <a:gd name="connsiteX18" fmla="*/ 677758 w 1745982"/>
                <a:gd name="connsiteY18" fmla="*/ 2751746 h 4033615"/>
                <a:gd name="connsiteX19" fmla="*/ 506842 w 1745982"/>
                <a:gd name="connsiteY19" fmla="*/ 2862841 h 4033615"/>
                <a:gd name="connsiteX20" fmla="*/ 489751 w 1745982"/>
                <a:gd name="connsiteY20" fmla="*/ 3144852 h 4033615"/>
                <a:gd name="connsiteX21" fmla="*/ 617936 w 1745982"/>
                <a:gd name="connsiteY21" fmla="*/ 3418318 h 4033615"/>
                <a:gd name="connsiteX22" fmla="*/ 823036 w 1745982"/>
                <a:gd name="connsiteY22" fmla="*/ 3640508 h 4033615"/>
                <a:gd name="connsiteX23" fmla="*/ 1113593 w 1745982"/>
                <a:gd name="connsiteY23" fmla="*/ 3589233 h 4033615"/>
                <a:gd name="connsiteX24" fmla="*/ 1498154 w 1745982"/>
                <a:gd name="connsiteY24" fmla="*/ 3418318 h 4033615"/>
                <a:gd name="connsiteX25" fmla="*/ 1745982 w 1745982"/>
                <a:gd name="connsiteY25" fmla="*/ 4033615 h 4033615"/>
                <a:gd name="connsiteX0" fmla="*/ 1105048 w 1745982"/>
                <a:gd name="connsiteY0" fmla="*/ 0 h 4033615"/>
                <a:gd name="connsiteX1" fmla="*/ 53551 w 1745982"/>
                <a:gd name="connsiteY1" fmla="*/ 348337 h 4033615"/>
                <a:gd name="connsiteX2" fmla="*/ 208103 w 1745982"/>
                <a:gd name="connsiteY2" fmla="*/ 716655 h 4033615"/>
                <a:gd name="connsiteX3" fmla="*/ 677030 w 1745982"/>
                <a:gd name="connsiteY3" fmla="*/ 973030 h 4033615"/>
                <a:gd name="connsiteX4" fmla="*/ 1137775 w 1745982"/>
                <a:gd name="connsiteY4" fmla="*/ 878686 h 4033615"/>
                <a:gd name="connsiteX5" fmla="*/ 1301601 w 1745982"/>
                <a:gd name="connsiteY5" fmla="*/ 1093862 h 4033615"/>
                <a:gd name="connsiteX6" fmla="*/ 1096502 w 1745982"/>
                <a:gd name="connsiteY6" fmla="*/ 1256232 h 4033615"/>
                <a:gd name="connsiteX7" fmla="*/ 455567 w 1745982"/>
                <a:gd name="connsiteY7" fmla="*/ 1375873 h 4033615"/>
                <a:gd name="connsiteX8" fmla="*/ 199193 w 1745982"/>
                <a:gd name="connsiteY8" fmla="*/ 1478422 h 4033615"/>
                <a:gd name="connsiteX9" fmla="*/ 173556 w 1745982"/>
                <a:gd name="connsiteY9" fmla="*/ 1649338 h 4033615"/>
                <a:gd name="connsiteX10" fmla="*/ 276105 w 1745982"/>
                <a:gd name="connsiteY10" fmla="*/ 1862982 h 4033615"/>
                <a:gd name="connsiteX11" fmla="*/ 404293 w 1745982"/>
                <a:gd name="connsiteY11" fmla="*/ 1999716 h 4033615"/>
                <a:gd name="connsiteX12" fmla="*/ 694849 w 1745982"/>
                <a:gd name="connsiteY12" fmla="*/ 2213361 h 4033615"/>
                <a:gd name="connsiteX13" fmla="*/ 968315 w 1745982"/>
                <a:gd name="connsiteY13" fmla="*/ 2187722 h 4033615"/>
                <a:gd name="connsiteX14" fmla="*/ 1258871 w 1745982"/>
                <a:gd name="connsiteY14" fmla="*/ 2025353 h 4033615"/>
                <a:gd name="connsiteX15" fmla="*/ 1455425 w 1745982"/>
                <a:gd name="connsiteY15" fmla="*/ 1991170 h 4033615"/>
                <a:gd name="connsiteX16" fmla="*/ 1489608 w 1745982"/>
                <a:gd name="connsiteY16" fmla="*/ 2546647 h 4033615"/>
                <a:gd name="connsiteX17" fmla="*/ 1421242 w 1745982"/>
                <a:gd name="connsiteY17" fmla="*/ 2820112 h 4033615"/>
                <a:gd name="connsiteX18" fmla="*/ 677758 w 1745982"/>
                <a:gd name="connsiteY18" fmla="*/ 2751746 h 4033615"/>
                <a:gd name="connsiteX19" fmla="*/ 506842 w 1745982"/>
                <a:gd name="connsiteY19" fmla="*/ 2862841 h 4033615"/>
                <a:gd name="connsiteX20" fmla="*/ 489751 w 1745982"/>
                <a:gd name="connsiteY20" fmla="*/ 3144852 h 4033615"/>
                <a:gd name="connsiteX21" fmla="*/ 617936 w 1745982"/>
                <a:gd name="connsiteY21" fmla="*/ 3418318 h 4033615"/>
                <a:gd name="connsiteX22" fmla="*/ 823036 w 1745982"/>
                <a:gd name="connsiteY22" fmla="*/ 3640508 h 4033615"/>
                <a:gd name="connsiteX23" fmla="*/ 1113593 w 1745982"/>
                <a:gd name="connsiteY23" fmla="*/ 3589233 h 4033615"/>
                <a:gd name="connsiteX24" fmla="*/ 1498154 w 1745982"/>
                <a:gd name="connsiteY24" fmla="*/ 3418318 h 4033615"/>
                <a:gd name="connsiteX25" fmla="*/ 1745982 w 1745982"/>
                <a:gd name="connsiteY25" fmla="*/ 4033615 h 4033615"/>
                <a:gd name="connsiteX0" fmla="*/ 1105048 w 1745982"/>
                <a:gd name="connsiteY0" fmla="*/ 0 h 4033615"/>
                <a:gd name="connsiteX1" fmla="*/ 53551 w 1745982"/>
                <a:gd name="connsiteY1" fmla="*/ 348337 h 4033615"/>
                <a:gd name="connsiteX2" fmla="*/ 208103 w 1745982"/>
                <a:gd name="connsiteY2" fmla="*/ 716655 h 4033615"/>
                <a:gd name="connsiteX3" fmla="*/ 677030 w 1745982"/>
                <a:gd name="connsiteY3" fmla="*/ 973030 h 4033615"/>
                <a:gd name="connsiteX4" fmla="*/ 1137775 w 1745982"/>
                <a:gd name="connsiteY4" fmla="*/ 878686 h 4033615"/>
                <a:gd name="connsiteX5" fmla="*/ 1301601 w 1745982"/>
                <a:gd name="connsiteY5" fmla="*/ 1093862 h 4033615"/>
                <a:gd name="connsiteX6" fmla="*/ 1096502 w 1745982"/>
                <a:gd name="connsiteY6" fmla="*/ 1256232 h 4033615"/>
                <a:gd name="connsiteX7" fmla="*/ 455567 w 1745982"/>
                <a:gd name="connsiteY7" fmla="*/ 1375873 h 4033615"/>
                <a:gd name="connsiteX8" fmla="*/ 199193 w 1745982"/>
                <a:gd name="connsiteY8" fmla="*/ 1478422 h 4033615"/>
                <a:gd name="connsiteX9" fmla="*/ 173556 w 1745982"/>
                <a:gd name="connsiteY9" fmla="*/ 1649338 h 4033615"/>
                <a:gd name="connsiteX10" fmla="*/ 276105 w 1745982"/>
                <a:gd name="connsiteY10" fmla="*/ 1896484 h 4033615"/>
                <a:gd name="connsiteX11" fmla="*/ 404293 w 1745982"/>
                <a:gd name="connsiteY11" fmla="*/ 1999716 h 4033615"/>
                <a:gd name="connsiteX12" fmla="*/ 694849 w 1745982"/>
                <a:gd name="connsiteY12" fmla="*/ 2213361 h 4033615"/>
                <a:gd name="connsiteX13" fmla="*/ 968315 w 1745982"/>
                <a:gd name="connsiteY13" fmla="*/ 2187722 h 4033615"/>
                <a:gd name="connsiteX14" fmla="*/ 1258871 w 1745982"/>
                <a:gd name="connsiteY14" fmla="*/ 2025353 h 4033615"/>
                <a:gd name="connsiteX15" fmla="*/ 1455425 w 1745982"/>
                <a:gd name="connsiteY15" fmla="*/ 1991170 h 4033615"/>
                <a:gd name="connsiteX16" fmla="*/ 1489608 w 1745982"/>
                <a:gd name="connsiteY16" fmla="*/ 2546647 h 4033615"/>
                <a:gd name="connsiteX17" fmla="*/ 1421242 w 1745982"/>
                <a:gd name="connsiteY17" fmla="*/ 2820112 h 4033615"/>
                <a:gd name="connsiteX18" fmla="*/ 677758 w 1745982"/>
                <a:gd name="connsiteY18" fmla="*/ 2751746 h 4033615"/>
                <a:gd name="connsiteX19" fmla="*/ 506842 w 1745982"/>
                <a:gd name="connsiteY19" fmla="*/ 2862841 h 4033615"/>
                <a:gd name="connsiteX20" fmla="*/ 489751 w 1745982"/>
                <a:gd name="connsiteY20" fmla="*/ 3144852 h 4033615"/>
                <a:gd name="connsiteX21" fmla="*/ 617936 w 1745982"/>
                <a:gd name="connsiteY21" fmla="*/ 3418318 h 4033615"/>
                <a:gd name="connsiteX22" fmla="*/ 823036 w 1745982"/>
                <a:gd name="connsiteY22" fmla="*/ 3640508 h 4033615"/>
                <a:gd name="connsiteX23" fmla="*/ 1113593 w 1745982"/>
                <a:gd name="connsiteY23" fmla="*/ 3589233 h 4033615"/>
                <a:gd name="connsiteX24" fmla="*/ 1498154 w 1745982"/>
                <a:gd name="connsiteY24" fmla="*/ 3418318 h 4033615"/>
                <a:gd name="connsiteX25" fmla="*/ 1745982 w 1745982"/>
                <a:gd name="connsiteY25" fmla="*/ 4033615 h 4033615"/>
                <a:gd name="connsiteX0" fmla="*/ 1105048 w 1745982"/>
                <a:gd name="connsiteY0" fmla="*/ 0 h 4033615"/>
                <a:gd name="connsiteX1" fmla="*/ 53551 w 1745982"/>
                <a:gd name="connsiteY1" fmla="*/ 348337 h 4033615"/>
                <a:gd name="connsiteX2" fmla="*/ 208103 w 1745982"/>
                <a:gd name="connsiteY2" fmla="*/ 716655 h 4033615"/>
                <a:gd name="connsiteX3" fmla="*/ 677030 w 1745982"/>
                <a:gd name="connsiteY3" fmla="*/ 973030 h 4033615"/>
                <a:gd name="connsiteX4" fmla="*/ 1137775 w 1745982"/>
                <a:gd name="connsiteY4" fmla="*/ 878686 h 4033615"/>
                <a:gd name="connsiteX5" fmla="*/ 1301601 w 1745982"/>
                <a:gd name="connsiteY5" fmla="*/ 1093862 h 4033615"/>
                <a:gd name="connsiteX6" fmla="*/ 1096502 w 1745982"/>
                <a:gd name="connsiteY6" fmla="*/ 1256232 h 4033615"/>
                <a:gd name="connsiteX7" fmla="*/ 455567 w 1745982"/>
                <a:gd name="connsiteY7" fmla="*/ 1375873 h 4033615"/>
                <a:gd name="connsiteX8" fmla="*/ 199193 w 1745982"/>
                <a:gd name="connsiteY8" fmla="*/ 1478422 h 4033615"/>
                <a:gd name="connsiteX9" fmla="*/ 173556 w 1745982"/>
                <a:gd name="connsiteY9" fmla="*/ 1649338 h 4033615"/>
                <a:gd name="connsiteX10" fmla="*/ 276105 w 1745982"/>
                <a:gd name="connsiteY10" fmla="*/ 1896484 h 4033615"/>
                <a:gd name="connsiteX11" fmla="*/ 404293 w 1745982"/>
                <a:gd name="connsiteY11" fmla="*/ 1999716 h 4033615"/>
                <a:gd name="connsiteX12" fmla="*/ 694849 w 1745982"/>
                <a:gd name="connsiteY12" fmla="*/ 2213361 h 4033615"/>
                <a:gd name="connsiteX13" fmla="*/ 968315 w 1745982"/>
                <a:gd name="connsiteY13" fmla="*/ 2187722 h 4033615"/>
                <a:gd name="connsiteX14" fmla="*/ 1258871 w 1745982"/>
                <a:gd name="connsiteY14" fmla="*/ 2025353 h 4033615"/>
                <a:gd name="connsiteX15" fmla="*/ 1455425 w 1745982"/>
                <a:gd name="connsiteY15" fmla="*/ 1991170 h 4033615"/>
                <a:gd name="connsiteX16" fmla="*/ 1489608 w 1745982"/>
                <a:gd name="connsiteY16" fmla="*/ 2546647 h 4033615"/>
                <a:gd name="connsiteX17" fmla="*/ 1421242 w 1745982"/>
                <a:gd name="connsiteY17" fmla="*/ 2820112 h 4033615"/>
                <a:gd name="connsiteX18" fmla="*/ 677758 w 1745982"/>
                <a:gd name="connsiteY18" fmla="*/ 2751746 h 4033615"/>
                <a:gd name="connsiteX19" fmla="*/ 506842 w 1745982"/>
                <a:gd name="connsiteY19" fmla="*/ 2862841 h 4033615"/>
                <a:gd name="connsiteX20" fmla="*/ 489751 w 1745982"/>
                <a:gd name="connsiteY20" fmla="*/ 3144852 h 4033615"/>
                <a:gd name="connsiteX21" fmla="*/ 617936 w 1745982"/>
                <a:gd name="connsiteY21" fmla="*/ 3418318 h 4033615"/>
                <a:gd name="connsiteX22" fmla="*/ 823036 w 1745982"/>
                <a:gd name="connsiteY22" fmla="*/ 3640508 h 4033615"/>
                <a:gd name="connsiteX23" fmla="*/ 1113593 w 1745982"/>
                <a:gd name="connsiteY23" fmla="*/ 3589233 h 4033615"/>
                <a:gd name="connsiteX24" fmla="*/ 1498154 w 1745982"/>
                <a:gd name="connsiteY24" fmla="*/ 3418318 h 4033615"/>
                <a:gd name="connsiteX25" fmla="*/ 1745982 w 1745982"/>
                <a:gd name="connsiteY25" fmla="*/ 4033615 h 4033615"/>
                <a:gd name="connsiteX0" fmla="*/ 1105048 w 1745982"/>
                <a:gd name="connsiteY0" fmla="*/ 0 h 4033615"/>
                <a:gd name="connsiteX1" fmla="*/ 53551 w 1745982"/>
                <a:gd name="connsiteY1" fmla="*/ 348337 h 4033615"/>
                <a:gd name="connsiteX2" fmla="*/ 208103 w 1745982"/>
                <a:gd name="connsiteY2" fmla="*/ 716655 h 4033615"/>
                <a:gd name="connsiteX3" fmla="*/ 677030 w 1745982"/>
                <a:gd name="connsiteY3" fmla="*/ 973030 h 4033615"/>
                <a:gd name="connsiteX4" fmla="*/ 1137775 w 1745982"/>
                <a:gd name="connsiteY4" fmla="*/ 878686 h 4033615"/>
                <a:gd name="connsiteX5" fmla="*/ 1301601 w 1745982"/>
                <a:gd name="connsiteY5" fmla="*/ 1093862 h 4033615"/>
                <a:gd name="connsiteX6" fmla="*/ 1096502 w 1745982"/>
                <a:gd name="connsiteY6" fmla="*/ 1256232 h 4033615"/>
                <a:gd name="connsiteX7" fmla="*/ 455567 w 1745982"/>
                <a:gd name="connsiteY7" fmla="*/ 1375873 h 4033615"/>
                <a:gd name="connsiteX8" fmla="*/ 199193 w 1745982"/>
                <a:gd name="connsiteY8" fmla="*/ 1478422 h 4033615"/>
                <a:gd name="connsiteX9" fmla="*/ 173556 w 1745982"/>
                <a:gd name="connsiteY9" fmla="*/ 1649338 h 4033615"/>
                <a:gd name="connsiteX10" fmla="*/ 276105 w 1745982"/>
                <a:gd name="connsiteY10" fmla="*/ 1896484 h 4033615"/>
                <a:gd name="connsiteX11" fmla="*/ 404293 w 1745982"/>
                <a:gd name="connsiteY11" fmla="*/ 1999716 h 4033615"/>
                <a:gd name="connsiteX12" fmla="*/ 719395 w 1745982"/>
                <a:gd name="connsiteY12" fmla="*/ 2271990 h 4033615"/>
                <a:gd name="connsiteX13" fmla="*/ 968315 w 1745982"/>
                <a:gd name="connsiteY13" fmla="*/ 2187722 h 4033615"/>
                <a:gd name="connsiteX14" fmla="*/ 1258871 w 1745982"/>
                <a:gd name="connsiteY14" fmla="*/ 2025353 h 4033615"/>
                <a:gd name="connsiteX15" fmla="*/ 1455425 w 1745982"/>
                <a:gd name="connsiteY15" fmla="*/ 1991170 h 4033615"/>
                <a:gd name="connsiteX16" fmla="*/ 1489608 w 1745982"/>
                <a:gd name="connsiteY16" fmla="*/ 2546647 h 4033615"/>
                <a:gd name="connsiteX17" fmla="*/ 1421242 w 1745982"/>
                <a:gd name="connsiteY17" fmla="*/ 2820112 h 4033615"/>
                <a:gd name="connsiteX18" fmla="*/ 677758 w 1745982"/>
                <a:gd name="connsiteY18" fmla="*/ 2751746 h 4033615"/>
                <a:gd name="connsiteX19" fmla="*/ 506842 w 1745982"/>
                <a:gd name="connsiteY19" fmla="*/ 2862841 h 4033615"/>
                <a:gd name="connsiteX20" fmla="*/ 489751 w 1745982"/>
                <a:gd name="connsiteY20" fmla="*/ 3144852 h 4033615"/>
                <a:gd name="connsiteX21" fmla="*/ 617936 w 1745982"/>
                <a:gd name="connsiteY21" fmla="*/ 3418318 h 4033615"/>
                <a:gd name="connsiteX22" fmla="*/ 823036 w 1745982"/>
                <a:gd name="connsiteY22" fmla="*/ 3640508 h 4033615"/>
                <a:gd name="connsiteX23" fmla="*/ 1113593 w 1745982"/>
                <a:gd name="connsiteY23" fmla="*/ 3589233 h 4033615"/>
                <a:gd name="connsiteX24" fmla="*/ 1498154 w 1745982"/>
                <a:gd name="connsiteY24" fmla="*/ 3418318 h 4033615"/>
                <a:gd name="connsiteX25" fmla="*/ 1745982 w 1745982"/>
                <a:gd name="connsiteY25" fmla="*/ 4033615 h 4033615"/>
                <a:gd name="connsiteX0" fmla="*/ 1105048 w 1745982"/>
                <a:gd name="connsiteY0" fmla="*/ 0 h 4033615"/>
                <a:gd name="connsiteX1" fmla="*/ 53551 w 1745982"/>
                <a:gd name="connsiteY1" fmla="*/ 348337 h 4033615"/>
                <a:gd name="connsiteX2" fmla="*/ 208103 w 1745982"/>
                <a:gd name="connsiteY2" fmla="*/ 716655 h 4033615"/>
                <a:gd name="connsiteX3" fmla="*/ 677030 w 1745982"/>
                <a:gd name="connsiteY3" fmla="*/ 973030 h 4033615"/>
                <a:gd name="connsiteX4" fmla="*/ 1137775 w 1745982"/>
                <a:gd name="connsiteY4" fmla="*/ 878686 h 4033615"/>
                <a:gd name="connsiteX5" fmla="*/ 1301601 w 1745982"/>
                <a:gd name="connsiteY5" fmla="*/ 1093862 h 4033615"/>
                <a:gd name="connsiteX6" fmla="*/ 1096502 w 1745982"/>
                <a:gd name="connsiteY6" fmla="*/ 1256232 h 4033615"/>
                <a:gd name="connsiteX7" fmla="*/ 455567 w 1745982"/>
                <a:gd name="connsiteY7" fmla="*/ 1375873 h 4033615"/>
                <a:gd name="connsiteX8" fmla="*/ 199193 w 1745982"/>
                <a:gd name="connsiteY8" fmla="*/ 1478422 h 4033615"/>
                <a:gd name="connsiteX9" fmla="*/ 173556 w 1745982"/>
                <a:gd name="connsiteY9" fmla="*/ 1649338 h 4033615"/>
                <a:gd name="connsiteX10" fmla="*/ 276105 w 1745982"/>
                <a:gd name="connsiteY10" fmla="*/ 1896484 h 4033615"/>
                <a:gd name="connsiteX11" fmla="*/ 404293 w 1745982"/>
                <a:gd name="connsiteY11" fmla="*/ 1999716 h 4033615"/>
                <a:gd name="connsiteX12" fmla="*/ 719395 w 1745982"/>
                <a:gd name="connsiteY12" fmla="*/ 2271990 h 4033615"/>
                <a:gd name="connsiteX13" fmla="*/ 992859 w 1745982"/>
                <a:gd name="connsiteY13" fmla="*/ 2254729 h 4033615"/>
                <a:gd name="connsiteX14" fmla="*/ 1258871 w 1745982"/>
                <a:gd name="connsiteY14" fmla="*/ 2025353 h 4033615"/>
                <a:gd name="connsiteX15" fmla="*/ 1455425 w 1745982"/>
                <a:gd name="connsiteY15" fmla="*/ 1991170 h 4033615"/>
                <a:gd name="connsiteX16" fmla="*/ 1489608 w 1745982"/>
                <a:gd name="connsiteY16" fmla="*/ 2546647 h 4033615"/>
                <a:gd name="connsiteX17" fmla="*/ 1421242 w 1745982"/>
                <a:gd name="connsiteY17" fmla="*/ 2820112 h 4033615"/>
                <a:gd name="connsiteX18" fmla="*/ 677758 w 1745982"/>
                <a:gd name="connsiteY18" fmla="*/ 2751746 h 4033615"/>
                <a:gd name="connsiteX19" fmla="*/ 506842 w 1745982"/>
                <a:gd name="connsiteY19" fmla="*/ 2862841 h 4033615"/>
                <a:gd name="connsiteX20" fmla="*/ 489751 w 1745982"/>
                <a:gd name="connsiteY20" fmla="*/ 3144852 h 4033615"/>
                <a:gd name="connsiteX21" fmla="*/ 617936 w 1745982"/>
                <a:gd name="connsiteY21" fmla="*/ 3418318 h 4033615"/>
                <a:gd name="connsiteX22" fmla="*/ 823036 w 1745982"/>
                <a:gd name="connsiteY22" fmla="*/ 3640508 h 4033615"/>
                <a:gd name="connsiteX23" fmla="*/ 1113593 w 1745982"/>
                <a:gd name="connsiteY23" fmla="*/ 3589233 h 4033615"/>
                <a:gd name="connsiteX24" fmla="*/ 1498154 w 1745982"/>
                <a:gd name="connsiteY24" fmla="*/ 3418318 h 4033615"/>
                <a:gd name="connsiteX25" fmla="*/ 1745982 w 1745982"/>
                <a:gd name="connsiteY25" fmla="*/ 4033615 h 4033615"/>
                <a:gd name="connsiteX0" fmla="*/ 1105048 w 1745982"/>
                <a:gd name="connsiteY0" fmla="*/ 0 h 4033615"/>
                <a:gd name="connsiteX1" fmla="*/ 53551 w 1745982"/>
                <a:gd name="connsiteY1" fmla="*/ 348337 h 4033615"/>
                <a:gd name="connsiteX2" fmla="*/ 208103 w 1745982"/>
                <a:gd name="connsiteY2" fmla="*/ 716655 h 4033615"/>
                <a:gd name="connsiteX3" fmla="*/ 677030 w 1745982"/>
                <a:gd name="connsiteY3" fmla="*/ 973030 h 4033615"/>
                <a:gd name="connsiteX4" fmla="*/ 1137775 w 1745982"/>
                <a:gd name="connsiteY4" fmla="*/ 878686 h 4033615"/>
                <a:gd name="connsiteX5" fmla="*/ 1301601 w 1745982"/>
                <a:gd name="connsiteY5" fmla="*/ 1093862 h 4033615"/>
                <a:gd name="connsiteX6" fmla="*/ 1096502 w 1745982"/>
                <a:gd name="connsiteY6" fmla="*/ 1256232 h 4033615"/>
                <a:gd name="connsiteX7" fmla="*/ 455567 w 1745982"/>
                <a:gd name="connsiteY7" fmla="*/ 1375873 h 4033615"/>
                <a:gd name="connsiteX8" fmla="*/ 199193 w 1745982"/>
                <a:gd name="connsiteY8" fmla="*/ 1478422 h 4033615"/>
                <a:gd name="connsiteX9" fmla="*/ 173556 w 1745982"/>
                <a:gd name="connsiteY9" fmla="*/ 1649338 h 4033615"/>
                <a:gd name="connsiteX10" fmla="*/ 276105 w 1745982"/>
                <a:gd name="connsiteY10" fmla="*/ 1896484 h 4033615"/>
                <a:gd name="connsiteX11" fmla="*/ 404293 w 1745982"/>
                <a:gd name="connsiteY11" fmla="*/ 1999716 h 4033615"/>
                <a:gd name="connsiteX12" fmla="*/ 719395 w 1745982"/>
                <a:gd name="connsiteY12" fmla="*/ 2297117 h 4033615"/>
                <a:gd name="connsiteX13" fmla="*/ 992859 w 1745982"/>
                <a:gd name="connsiteY13" fmla="*/ 2254729 h 4033615"/>
                <a:gd name="connsiteX14" fmla="*/ 1258871 w 1745982"/>
                <a:gd name="connsiteY14" fmla="*/ 2025353 h 4033615"/>
                <a:gd name="connsiteX15" fmla="*/ 1455425 w 1745982"/>
                <a:gd name="connsiteY15" fmla="*/ 1991170 h 4033615"/>
                <a:gd name="connsiteX16" fmla="*/ 1489608 w 1745982"/>
                <a:gd name="connsiteY16" fmla="*/ 2546647 h 4033615"/>
                <a:gd name="connsiteX17" fmla="*/ 1421242 w 1745982"/>
                <a:gd name="connsiteY17" fmla="*/ 2820112 h 4033615"/>
                <a:gd name="connsiteX18" fmla="*/ 677758 w 1745982"/>
                <a:gd name="connsiteY18" fmla="*/ 2751746 h 4033615"/>
                <a:gd name="connsiteX19" fmla="*/ 506842 w 1745982"/>
                <a:gd name="connsiteY19" fmla="*/ 2862841 h 4033615"/>
                <a:gd name="connsiteX20" fmla="*/ 489751 w 1745982"/>
                <a:gd name="connsiteY20" fmla="*/ 3144852 h 4033615"/>
                <a:gd name="connsiteX21" fmla="*/ 617936 w 1745982"/>
                <a:gd name="connsiteY21" fmla="*/ 3418318 h 4033615"/>
                <a:gd name="connsiteX22" fmla="*/ 823036 w 1745982"/>
                <a:gd name="connsiteY22" fmla="*/ 3640508 h 4033615"/>
                <a:gd name="connsiteX23" fmla="*/ 1113593 w 1745982"/>
                <a:gd name="connsiteY23" fmla="*/ 3589233 h 4033615"/>
                <a:gd name="connsiteX24" fmla="*/ 1498154 w 1745982"/>
                <a:gd name="connsiteY24" fmla="*/ 3418318 h 4033615"/>
                <a:gd name="connsiteX25" fmla="*/ 1745982 w 1745982"/>
                <a:gd name="connsiteY25" fmla="*/ 4033615 h 4033615"/>
                <a:gd name="connsiteX0" fmla="*/ 1105048 w 1745982"/>
                <a:gd name="connsiteY0" fmla="*/ 0 h 4033615"/>
                <a:gd name="connsiteX1" fmla="*/ 53551 w 1745982"/>
                <a:gd name="connsiteY1" fmla="*/ 348337 h 4033615"/>
                <a:gd name="connsiteX2" fmla="*/ 208103 w 1745982"/>
                <a:gd name="connsiteY2" fmla="*/ 716655 h 4033615"/>
                <a:gd name="connsiteX3" fmla="*/ 677030 w 1745982"/>
                <a:gd name="connsiteY3" fmla="*/ 973030 h 4033615"/>
                <a:gd name="connsiteX4" fmla="*/ 1137775 w 1745982"/>
                <a:gd name="connsiteY4" fmla="*/ 878686 h 4033615"/>
                <a:gd name="connsiteX5" fmla="*/ 1301601 w 1745982"/>
                <a:gd name="connsiteY5" fmla="*/ 1093862 h 4033615"/>
                <a:gd name="connsiteX6" fmla="*/ 1096502 w 1745982"/>
                <a:gd name="connsiteY6" fmla="*/ 1256232 h 4033615"/>
                <a:gd name="connsiteX7" fmla="*/ 455567 w 1745982"/>
                <a:gd name="connsiteY7" fmla="*/ 1375873 h 4033615"/>
                <a:gd name="connsiteX8" fmla="*/ 199193 w 1745982"/>
                <a:gd name="connsiteY8" fmla="*/ 1478422 h 4033615"/>
                <a:gd name="connsiteX9" fmla="*/ 173556 w 1745982"/>
                <a:gd name="connsiteY9" fmla="*/ 1649338 h 4033615"/>
                <a:gd name="connsiteX10" fmla="*/ 276105 w 1745982"/>
                <a:gd name="connsiteY10" fmla="*/ 1896484 h 4033615"/>
                <a:gd name="connsiteX11" fmla="*/ 445201 w 1745982"/>
                <a:gd name="connsiteY11" fmla="*/ 2083474 h 4033615"/>
                <a:gd name="connsiteX12" fmla="*/ 719395 w 1745982"/>
                <a:gd name="connsiteY12" fmla="*/ 2297117 h 4033615"/>
                <a:gd name="connsiteX13" fmla="*/ 992859 w 1745982"/>
                <a:gd name="connsiteY13" fmla="*/ 2254729 h 4033615"/>
                <a:gd name="connsiteX14" fmla="*/ 1258871 w 1745982"/>
                <a:gd name="connsiteY14" fmla="*/ 2025353 h 4033615"/>
                <a:gd name="connsiteX15" fmla="*/ 1455425 w 1745982"/>
                <a:gd name="connsiteY15" fmla="*/ 1991170 h 4033615"/>
                <a:gd name="connsiteX16" fmla="*/ 1489608 w 1745982"/>
                <a:gd name="connsiteY16" fmla="*/ 2546647 h 4033615"/>
                <a:gd name="connsiteX17" fmla="*/ 1421242 w 1745982"/>
                <a:gd name="connsiteY17" fmla="*/ 2820112 h 4033615"/>
                <a:gd name="connsiteX18" fmla="*/ 677758 w 1745982"/>
                <a:gd name="connsiteY18" fmla="*/ 2751746 h 4033615"/>
                <a:gd name="connsiteX19" fmla="*/ 506842 w 1745982"/>
                <a:gd name="connsiteY19" fmla="*/ 2862841 h 4033615"/>
                <a:gd name="connsiteX20" fmla="*/ 489751 w 1745982"/>
                <a:gd name="connsiteY20" fmla="*/ 3144852 h 4033615"/>
                <a:gd name="connsiteX21" fmla="*/ 617936 w 1745982"/>
                <a:gd name="connsiteY21" fmla="*/ 3418318 h 4033615"/>
                <a:gd name="connsiteX22" fmla="*/ 823036 w 1745982"/>
                <a:gd name="connsiteY22" fmla="*/ 3640508 h 4033615"/>
                <a:gd name="connsiteX23" fmla="*/ 1113593 w 1745982"/>
                <a:gd name="connsiteY23" fmla="*/ 3589233 h 4033615"/>
                <a:gd name="connsiteX24" fmla="*/ 1498154 w 1745982"/>
                <a:gd name="connsiteY24" fmla="*/ 3418318 h 4033615"/>
                <a:gd name="connsiteX25" fmla="*/ 1745982 w 1745982"/>
                <a:gd name="connsiteY25" fmla="*/ 4033615 h 4033615"/>
                <a:gd name="connsiteX0" fmla="*/ 1105048 w 1745982"/>
                <a:gd name="connsiteY0" fmla="*/ 0 h 4033615"/>
                <a:gd name="connsiteX1" fmla="*/ 53551 w 1745982"/>
                <a:gd name="connsiteY1" fmla="*/ 348337 h 4033615"/>
                <a:gd name="connsiteX2" fmla="*/ 208103 w 1745982"/>
                <a:gd name="connsiteY2" fmla="*/ 716655 h 4033615"/>
                <a:gd name="connsiteX3" fmla="*/ 677030 w 1745982"/>
                <a:gd name="connsiteY3" fmla="*/ 973030 h 4033615"/>
                <a:gd name="connsiteX4" fmla="*/ 1137775 w 1745982"/>
                <a:gd name="connsiteY4" fmla="*/ 878686 h 4033615"/>
                <a:gd name="connsiteX5" fmla="*/ 1301601 w 1745982"/>
                <a:gd name="connsiteY5" fmla="*/ 1093862 h 4033615"/>
                <a:gd name="connsiteX6" fmla="*/ 1096502 w 1745982"/>
                <a:gd name="connsiteY6" fmla="*/ 1256232 h 4033615"/>
                <a:gd name="connsiteX7" fmla="*/ 455567 w 1745982"/>
                <a:gd name="connsiteY7" fmla="*/ 1375873 h 4033615"/>
                <a:gd name="connsiteX8" fmla="*/ 223739 w 1745982"/>
                <a:gd name="connsiteY8" fmla="*/ 1486797 h 4033615"/>
                <a:gd name="connsiteX9" fmla="*/ 173556 w 1745982"/>
                <a:gd name="connsiteY9" fmla="*/ 1649338 h 4033615"/>
                <a:gd name="connsiteX10" fmla="*/ 276105 w 1745982"/>
                <a:gd name="connsiteY10" fmla="*/ 1896484 h 4033615"/>
                <a:gd name="connsiteX11" fmla="*/ 445201 w 1745982"/>
                <a:gd name="connsiteY11" fmla="*/ 2083474 h 4033615"/>
                <a:gd name="connsiteX12" fmla="*/ 719395 w 1745982"/>
                <a:gd name="connsiteY12" fmla="*/ 2297117 h 4033615"/>
                <a:gd name="connsiteX13" fmla="*/ 992859 w 1745982"/>
                <a:gd name="connsiteY13" fmla="*/ 2254729 h 4033615"/>
                <a:gd name="connsiteX14" fmla="*/ 1258871 w 1745982"/>
                <a:gd name="connsiteY14" fmla="*/ 2025353 h 4033615"/>
                <a:gd name="connsiteX15" fmla="*/ 1455425 w 1745982"/>
                <a:gd name="connsiteY15" fmla="*/ 1991170 h 4033615"/>
                <a:gd name="connsiteX16" fmla="*/ 1489608 w 1745982"/>
                <a:gd name="connsiteY16" fmla="*/ 2546647 h 4033615"/>
                <a:gd name="connsiteX17" fmla="*/ 1421242 w 1745982"/>
                <a:gd name="connsiteY17" fmla="*/ 2820112 h 4033615"/>
                <a:gd name="connsiteX18" fmla="*/ 677758 w 1745982"/>
                <a:gd name="connsiteY18" fmla="*/ 2751746 h 4033615"/>
                <a:gd name="connsiteX19" fmla="*/ 506842 w 1745982"/>
                <a:gd name="connsiteY19" fmla="*/ 2862841 h 4033615"/>
                <a:gd name="connsiteX20" fmla="*/ 489751 w 1745982"/>
                <a:gd name="connsiteY20" fmla="*/ 3144852 h 4033615"/>
                <a:gd name="connsiteX21" fmla="*/ 617936 w 1745982"/>
                <a:gd name="connsiteY21" fmla="*/ 3418318 h 4033615"/>
                <a:gd name="connsiteX22" fmla="*/ 823036 w 1745982"/>
                <a:gd name="connsiteY22" fmla="*/ 3640508 h 4033615"/>
                <a:gd name="connsiteX23" fmla="*/ 1113593 w 1745982"/>
                <a:gd name="connsiteY23" fmla="*/ 3589233 h 4033615"/>
                <a:gd name="connsiteX24" fmla="*/ 1498154 w 1745982"/>
                <a:gd name="connsiteY24" fmla="*/ 3418318 h 4033615"/>
                <a:gd name="connsiteX25" fmla="*/ 1745982 w 1745982"/>
                <a:gd name="connsiteY25" fmla="*/ 4033615 h 403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5982" h="4033615">
                  <a:moveTo>
                    <a:pt x="1105048" y="0"/>
                  </a:moveTo>
                  <a:cubicBezTo>
                    <a:pt x="638590" y="49850"/>
                    <a:pt x="203042" y="228895"/>
                    <a:pt x="53551" y="348337"/>
                  </a:cubicBezTo>
                  <a:cubicBezTo>
                    <a:pt x="-95940" y="467779"/>
                    <a:pt x="104190" y="612540"/>
                    <a:pt x="208103" y="716655"/>
                  </a:cubicBezTo>
                  <a:cubicBezTo>
                    <a:pt x="312016" y="820770"/>
                    <a:pt x="522085" y="946025"/>
                    <a:pt x="677030" y="973030"/>
                  </a:cubicBezTo>
                  <a:cubicBezTo>
                    <a:pt x="831975" y="1000035"/>
                    <a:pt x="1033680" y="858547"/>
                    <a:pt x="1137775" y="878686"/>
                  </a:cubicBezTo>
                  <a:cubicBezTo>
                    <a:pt x="1241870" y="898825"/>
                    <a:pt x="1308480" y="1030938"/>
                    <a:pt x="1301601" y="1093862"/>
                  </a:cubicBezTo>
                  <a:cubicBezTo>
                    <a:pt x="1294722" y="1156786"/>
                    <a:pt x="1237508" y="1209230"/>
                    <a:pt x="1096502" y="1256232"/>
                  </a:cubicBezTo>
                  <a:cubicBezTo>
                    <a:pt x="955496" y="1303234"/>
                    <a:pt x="601027" y="1337446"/>
                    <a:pt x="455567" y="1375873"/>
                  </a:cubicBezTo>
                  <a:cubicBezTo>
                    <a:pt x="310107" y="1414300"/>
                    <a:pt x="270741" y="1441220"/>
                    <a:pt x="223739" y="1486797"/>
                  </a:cubicBezTo>
                  <a:cubicBezTo>
                    <a:pt x="176737" y="1532374"/>
                    <a:pt x="164828" y="1581057"/>
                    <a:pt x="173556" y="1649338"/>
                  </a:cubicBezTo>
                  <a:cubicBezTo>
                    <a:pt x="182284" y="1717619"/>
                    <a:pt x="230831" y="1824128"/>
                    <a:pt x="276105" y="1896484"/>
                  </a:cubicBezTo>
                  <a:cubicBezTo>
                    <a:pt x="321379" y="1968840"/>
                    <a:pt x="371319" y="2016702"/>
                    <a:pt x="445201" y="2083474"/>
                  </a:cubicBezTo>
                  <a:cubicBezTo>
                    <a:pt x="519083" y="2150246"/>
                    <a:pt x="628119" y="2268575"/>
                    <a:pt x="719395" y="2297117"/>
                  </a:cubicBezTo>
                  <a:cubicBezTo>
                    <a:pt x="810671" y="2325660"/>
                    <a:pt x="902946" y="2300023"/>
                    <a:pt x="992859" y="2254729"/>
                  </a:cubicBezTo>
                  <a:cubicBezTo>
                    <a:pt x="1082772" y="2209435"/>
                    <a:pt x="1197626" y="2049566"/>
                    <a:pt x="1258871" y="2025353"/>
                  </a:cubicBezTo>
                  <a:cubicBezTo>
                    <a:pt x="1320116" y="2001140"/>
                    <a:pt x="1416969" y="1904288"/>
                    <a:pt x="1455425" y="1991170"/>
                  </a:cubicBezTo>
                  <a:cubicBezTo>
                    <a:pt x="1493881" y="2078052"/>
                    <a:pt x="1495305" y="2408490"/>
                    <a:pt x="1489608" y="2546647"/>
                  </a:cubicBezTo>
                  <a:cubicBezTo>
                    <a:pt x="1483911" y="2684804"/>
                    <a:pt x="1556550" y="2785929"/>
                    <a:pt x="1421242" y="2820112"/>
                  </a:cubicBezTo>
                  <a:cubicBezTo>
                    <a:pt x="1285934" y="2854295"/>
                    <a:pt x="830158" y="2744625"/>
                    <a:pt x="677758" y="2751746"/>
                  </a:cubicBezTo>
                  <a:cubicBezTo>
                    <a:pt x="525358" y="2758867"/>
                    <a:pt x="538177" y="2797323"/>
                    <a:pt x="506842" y="2862841"/>
                  </a:cubicBezTo>
                  <a:cubicBezTo>
                    <a:pt x="475508" y="2928359"/>
                    <a:pt x="471235" y="3052273"/>
                    <a:pt x="489751" y="3144852"/>
                  </a:cubicBezTo>
                  <a:cubicBezTo>
                    <a:pt x="508267" y="3237431"/>
                    <a:pt x="562389" y="3335709"/>
                    <a:pt x="617936" y="3418318"/>
                  </a:cubicBezTo>
                  <a:cubicBezTo>
                    <a:pt x="673483" y="3500927"/>
                    <a:pt x="740426" y="3612022"/>
                    <a:pt x="823036" y="3640508"/>
                  </a:cubicBezTo>
                  <a:cubicBezTo>
                    <a:pt x="905646" y="3668994"/>
                    <a:pt x="1001074" y="3626265"/>
                    <a:pt x="1113593" y="3589233"/>
                  </a:cubicBezTo>
                  <a:cubicBezTo>
                    <a:pt x="1226112" y="3552201"/>
                    <a:pt x="1392756" y="3344254"/>
                    <a:pt x="1498154" y="3418318"/>
                  </a:cubicBezTo>
                  <a:cubicBezTo>
                    <a:pt x="1603552" y="3492382"/>
                    <a:pt x="1640584" y="3754452"/>
                    <a:pt x="1745982" y="4033615"/>
                  </a:cubicBezTo>
                </a:path>
              </a:pathLst>
            </a:custGeom>
            <a:noFill/>
            <a:ln w="762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833322" y="457200"/>
            <a:ext cx="3124200" cy="4574136"/>
            <a:chOff x="5791200" y="1057464"/>
            <a:chExt cx="3124200" cy="4574136"/>
          </a:xfrm>
        </p:grpSpPr>
        <p:pic>
          <p:nvPicPr>
            <p:cNvPr id="41"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6628"/>
            <a:stretch/>
          </p:blipFill>
          <p:spPr bwMode="auto">
            <a:xfrm>
              <a:off x="5791200" y="1057464"/>
              <a:ext cx="3037004" cy="4574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42" name="Straight Connector 41"/>
            <p:cNvCxnSpPr/>
            <p:nvPr/>
          </p:nvCxnSpPr>
          <p:spPr>
            <a:xfrm>
              <a:off x="6400800" y="1057464"/>
              <a:ext cx="914400" cy="44217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848600" y="1061025"/>
              <a:ext cx="914400" cy="44217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6324600" y="2659800"/>
              <a:ext cx="228600" cy="381000"/>
              <a:chOff x="2209800" y="685800"/>
              <a:chExt cx="228600" cy="381000"/>
            </a:xfrm>
            <a:effectLst>
              <a:outerShdw blurRad="50800" dist="38100" dir="10800000" sx="114000" sy="114000" algn="r" rotWithShape="0">
                <a:prstClr val="black">
                  <a:alpha val="40000"/>
                </a:prstClr>
              </a:outerShdw>
            </a:effectLst>
            <a:scene3d>
              <a:camera prst="isometricOffAxis1Right"/>
              <a:lightRig rig="threePt" dir="t"/>
            </a:scene3d>
          </p:grpSpPr>
          <p:sp>
            <p:nvSpPr>
              <p:cNvPr id="47" name="Rectangle 46"/>
              <p:cNvSpPr/>
              <p:nvPr/>
            </p:nvSpPr>
            <p:spPr>
              <a:xfrm>
                <a:off x="2240281" y="685800"/>
                <a:ext cx="4571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entagon 47"/>
              <p:cNvSpPr/>
              <p:nvPr/>
            </p:nvSpPr>
            <p:spPr>
              <a:xfrm rot="16200000">
                <a:off x="2171700" y="800100"/>
                <a:ext cx="304800" cy="228600"/>
              </a:xfrm>
              <a:prstGeom prst="homePlate">
                <a:avLst/>
              </a:prstGeom>
              <a:solidFill>
                <a:schemeClr val="bg1">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a:off x="2209800" y="914400"/>
                <a:ext cx="228600"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2362200" y="990600"/>
                <a:ext cx="45719" cy="76200"/>
              </a:xfrm>
              <a:prstGeom prst="round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6597773" y="1288200"/>
              <a:ext cx="1708027" cy="3922520"/>
            </a:xfrm>
            <a:custGeom>
              <a:avLst/>
              <a:gdLst>
                <a:gd name="connsiteX0" fmla="*/ 1252964 w 1936627"/>
                <a:gd name="connsiteY0" fmla="*/ 0 h 3922520"/>
                <a:gd name="connsiteX1" fmla="*/ 13823 w 1936627"/>
                <a:gd name="connsiteY1" fmla="*/ 273466 h 3922520"/>
                <a:gd name="connsiteX2" fmla="*/ 629121 w 1936627"/>
                <a:gd name="connsiteY2" fmla="*/ 760576 h 3922520"/>
                <a:gd name="connsiteX3" fmla="*/ 1270055 w 1936627"/>
                <a:gd name="connsiteY3" fmla="*/ 692210 h 3922520"/>
                <a:gd name="connsiteX4" fmla="*/ 1423880 w 1936627"/>
                <a:gd name="connsiteY4" fmla="*/ 1170774 h 3922520"/>
                <a:gd name="connsiteX5" fmla="*/ 244560 w 1936627"/>
                <a:gd name="connsiteY5" fmla="*/ 1452785 h 3922520"/>
                <a:gd name="connsiteX6" fmla="*/ 774399 w 1936627"/>
                <a:gd name="connsiteY6" fmla="*/ 2110812 h 3922520"/>
                <a:gd name="connsiteX7" fmla="*/ 1577704 w 1936627"/>
                <a:gd name="connsiteY7" fmla="*/ 1828800 h 3922520"/>
                <a:gd name="connsiteX8" fmla="*/ 1611887 w 1936627"/>
                <a:gd name="connsiteY8" fmla="*/ 2751746 h 3922520"/>
                <a:gd name="connsiteX9" fmla="*/ 577846 w 1936627"/>
                <a:gd name="connsiteY9" fmla="*/ 2777383 h 3922520"/>
                <a:gd name="connsiteX10" fmla="*/ 680395 w 1936627"/>
                <a:gd name="connsiteY10" fmla="*/ 3461047 h 3922520"/>
                <a:gd name="connsiteX11" fmla="*/ 1628979 w 1936627"/>
                <a:gd name="connsiteY11" fmla="*/ 3290131 h 3922520"/>
                <a:gd name="connsiteX12" fmla="*/ 1936627 w 1936627"/>
                <a:gd name="connsiteY12" fmla="*/ 3922520 h 3922520"/>
                <a:gd name="connsiteX0" fmla="*/ 1252964 w 1936627"/>
                <a:gd name="connsiteY0" fmla="*/ 0 h 3922520"/>
                <a:gd name="connsiteX1" fmla="*/ 13823 w 1936627"/>
                <a:gd name="connsiteY1" fmla="*/ 273466 h 3922520"/>
                <a:gd name="connsiteX2" fmla="*/ 629121 w 1936627"/>
                <a:gd name="connsiteY2" fmla="*/ 760576 h 3922520"/>
                <a:gd name="connsiteX3" fmla="*/ 1270055 w 1936627"/>
                <a:gd name="connsiteY3" fmla="*/ 692210 h 3922520"/>
                <a:gd name="connsiteX4" fmla="*/ 1423880 w 1936627"/>
                <a:gd name="connsiteY4" fmla="*/ 1170774 h 3922520"/>
                <a:gd name="connsiteX5" fmla="*/ 244560 w 1936627"/>
                <a:gd name="connsiteY5" fmla="*/ 1452785 h 3922520"/>
                <a:gd name="connsiteX6" fmla="*/ 774399 w 1936627"/>
                <a:gd name="connsiteY6" fmla="*/ 2110812 h 3922520"/>
                <a:gd name="connsiteX7" fmla="*/ 1577704 w 1936627"/>
                <a:gd name="connsiteY7" fmla="*/ 1828800 h 3922520"/>
                <a:gd name="connsiteX8" fmla="*/ 1611887 w 1936627"/>
                <a:gd name="connsiteY8" fmla="*/ 2751746 h 3922520"/>
                <a:gd name="connsiteX9" fmla="*/ 577846 w 1936627"/>
                <a:gd name="connsiteY9" fmla="*/ 2777383 h 3922520"/>
                <a:gd name="connsiteX10" fmla="*/ 893565 w 1936627"/>
                <a:gd name="connsiteY10" fmla="*/ 3503776 h 3922520"/>
                <a:gd name="connsiteX11" fmla="*/ 1628979 w 1936627"/>
                <a:gd name="connsiteY11" fmla="*/ 3290131 h 3922520"/>
                <a:gd name="connsiteX12" fmla="*/ 1936627 w 1936627"/>
                <a:gd name="connsiteY12" fmla="*/ 3922520 h 39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627" h="3922520">
                  <a:moveTo>
                    <a:pt x="1252964" y="0"/>
                  </a:moveTo>
                  <a:cubicBezTo>
                    <a:pt x="685380" y="73351"/>
                    <a:pt x="117797" y="146703"/>
                    <a:pt x="13823" y="273466"/>
                  </a:cubicBezTo>
                  <a:cubicBezTo>
                    <a:pt x="-90151" y="400229"/>
                    <a:pt x="419749" y="690785"/>
                    <a:pt x="629121" y="760576"/>
                  </a:cubicBezTo>
                  <a:cubicBezTo>
                    <a:pt x="838493" y="830367"/>
                    <a:pt x="1137595" y="623844"/>
                    <a:pt x="1270055" y="692210"/>
                  </a:cubicBezTo>
                  <a:cubicBezTo>
                    <a:pt x="1402515" y="760576"/>
                    <a:pt x="1594796" y="1044012"/>
                    <a:pt x="1423880" y="1170774"/>
                  </a:cubicBezTo>
                  <a:cubicBezTo>
                    <a:pt x="1252964" y="1297537"/>
                    <a:pt x="352807" y="1296112"/>
                    <a:pt x="244560" y="1452785"/>
                  </a:cubicBezTo>
                  <a:cubicBezTo>
                    <a:pt x="136313" y="1609458"/>
                    <a:pt x="552208" y="2048143"/>
                    <a:pt x="774399" y="2110812"/>
                  </a:cubicBezTo>
                  <a:cubicBezTo>
                    <a:pt x="996590" y="2173481"/>
                    <a:pt x="1438123" y="1721978"/>
                    <a:pt x="1577704" y="1828800"/>
                  </a:cubicBezTo>
                  <a:cubicBezTo>
                    <a:pt x="1717285" y="1935622"/>
                    <a:pt x="1778530" y="2593649"/>
                    <a:pt x="1611887" y="2751746"/>
                  </a:cubicBezTo>
                  <a:cubicBezTo>
                    <a:pt x="1445244" y="2909843"/>
                    <a:pt x="697566" y="2652045"/>
                    <a:pt x="577846" y="2777383"/>
                  </a:cubicBezTo>
                  <a:cubicBezTo>
                    <a:pt x="458126" y="2902721"/>
                    <a:pt x="718376" y="3418318"/>
                    <a:pt x="893565" y="3503776"/>
                  </a:cubicBezTo>
                  <a:cubicBezTo>
                    <a:pt x="1068754" y="3589234"/>
                    <a:pt x="1455135" y="3220340"/>
                    <a:pt x="1628979" y="3290131"/>
                  </a:cubicBezTo>
                  <a:cubicBezTo>
                    <a:pt x="1802823" y="3359922"/>
                    <a:pt x="1887489" y="3644781"/>
                    <a:pt x="1936627" y="3922520"/>
                  </a:cubicBezTo>
                </a:path>
              </a:pathLst>
            </a:custGeom>
            <a:noFill/>
            <a:ln w="1270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6482109" y="1135800"/>
              <a:ext cx="1823691" cy="4115512"/>
            </a:xfrm>
            <a:custGeom>
              <a:avLst/>
              <a:gdLst>
                <a:gd name="connsiteX0" fmla="*/ 1137939 w 1778873"/>
                <a:gd name="connsiteY0" fmla="*/ 0 h 4033615"/>
                <a:gd name="connsiteX1" fmla="*/ 52623 w 1778873"/>
                <a:gd name="connsiteY1" fmla="*/ 213645 h 4033615"/>
                <a:gd name="connsiteX2" fmla="*/ 223539 w 1778873"/>
                <a:gd name="connsiteY2" fmla="*/ 683663 h 4033615"/>
                <a:gd name="connsiteX3" fmla="*/ 693557 w 1778873"/>
                <a:gd name="connsiteY3" fmla="*/ 914400 h 4033615"/>
                <a:gd name="connsiteX4" fmla="*/ 1137939 w 1778873"/>
                <a:gd name="connsiteY4" fmla="*/ 803305 h 4033615"/>
                <a:gd name="connsiteX5" fmla="*/ 1334492 w 1778873"/>
                <a:gd name="connsiteY5" fmla="*/ 1093862 h 4033615"/>
                <a:gd name="connsiteX6" fmla="*/ 1343038 w 1778873"/>
                <a:gd name="connsiteY6" fmla="*/ 1204957 h 4033615"/>
                <a:gd name="connsiteX7" fmla="*/ 488458 w 1778873"/>
                <a:gd name="connsiteY7" fmla="*/ 1375873 h 4033615"/>
                <a:gd name="connsiteX8" fmla="*/ 232084 w 1778873"/>
                <a:gd name="connsiteY8" fmla="*/ 1478422 h 4033615"/>
                <a:gd name="connsiteX9" fmla="*/ 163718 w 1778873"/>
                <a:gd name="connsiteY9" fmla="*/ 1589518 h 4033615"/>
                <a:gd name="connsiteX10" fmla="*/ 95352 w 1778873"/>
                <a:gd name="connsiteY10" fmla="*/ 1683521 h 4033615"/>
                <a:gd name="connsiteX11" fmla="*/ 334634 w 1778873"/>
                <a:gd name="connsiteY11" fmla="*/ 1956987 h 4033615"/>
                <a:gd name="connsiteX12" fmla="*/ 642282 w 1778873"/>
                <a:gd name="connsiteY12" fmla="*/ 2230452 h 4033615"/>
                <a:gd name="connsiteX13" fmla="*/ 1120847 w 1778873"/>
                <a:gd name="connsiteY13" fmla="*/ 2136448 h 4033615"/>
                <a:gd name="connsiteX14" fmla="*/ 1454133 w 1778873"/>
                <a:gd name="connsiteY14" fmla="*/ 1922804 h 4033615"/>
                <a:gd name="connsiteX15" fmla="*/ 1522499 w 1778873"/>
                <a:gd name="connsiteY15" fmla="*/ 2546647 h 4033615"/>
                <a:gd name="connsiteX16" fmla="*/ 1454133 w 1778873"/>
                <a:gd name="connsiteY16" fmla="*/ 2820112 h 4033615"/>
                <a:gd name="connsiteX17" fmla="*/ 710649 w 1778873"/>
                <a:gd name="connsiteY17" fmla="*/ 2751746 h 4033615"/>
                <a:gd name="connsiteX18" fmla="*/ 539733 w 1778873"/>
                <a:gd name="connsiteY18" fmla="*/ 2862841 h 4033615"/>
                <a:gd name="connsiteX19" fmla="*/ 454275 w 1778873"/>
                <a:gd name="connsiteY19" fmla="*/ 3102123 h 4033615"/>
                <a:gd name="connsiteX20" fmla="*/ 608099 w 1778873"/>
                <a:gd name="connsiteY20" fmla="*/ 3418318 h 4033615"/>
                <a:gd name="connsiteX21" fmla="*/ 838836 w 1778873"/>
                <a:gd name="connsiteY21" fmla="*/ 3666146 h 4033615"/>
                <a:gd name="connsiteX22" fmla="*/ 1146484 w 1778873"/>
                <a:gd name="connsiteY22" fmla="*/ 3589233 h 4033615"/>
                <a:gd name="connsiteX23" fmla="*/ 1462679 w 1778873"/>
                <a:gd name="connsiteY23" fmla="*/ 3401226 h 4033615"/>
                <a:gd name="connsiteX24" fmla="*/ 1778873 w 1778873"/>
                <a:gd name="connsiteY24" fmla="*/ 4033615 h 4033615"/>
                <a:gd name="connsiteX0" fmla="*/ 1137939 w 1778873"/>
                <a:gd name="connsiteY0" fmla="*/ 0 h 4033615"/>
                <a:gd name="connsiteX1" fmla="*/ 52623 w 1778873"/>
                <a:gd name="connsiteY1" fmla="*/ 213645 h 4033615"/>
                <a:gd name="connsiteX2" fmla="*/ 223539 w 1778873"/>
                <a:gd name="connsiteY2" fmla="*/ 683663 h 4033615"/>
                <a:gd name="connsiteX3" fmla="*/ 693557 w 1778873"/>
                <a:gd name="connsiteY3" fmla="*/ 914400 h 4033615"/>
                <a:gd name="connsiteX4" fmla="*/ 1137939 w 1778873"/>
                <a:gd name="connsiteY4" fmla="*/ 803305 h 4033615"/>
                <a:gd name="connsiteX5" fmla="*/ 1334492 w 1778873"/>
                <a:gd name="connsiteY5" fmla="*/ 1093862 h 4033615"/>
                <a:gd name="connsiteX6" fmla="*/ 1129393 w 1778873"/>
                <a:gd name="connsiteY6" fmla="*/ 1256232 h 4033615"/>
                <a:gd name="connsiteX7" fmla="*/ 488458 w 1778873"/>
                <a:gd name="connsiteY7" fmla="*/ 1375873 h 4033615"/>
                <a:gd name="connsiteX8" fmla="*/ 232084 w 1778873"/>
                <a:gd name="connsiteY8" fmla="*/ 1478422 h 4033615"/>
                <a:gd name="connsiteX9" fmla="*/ 163718 w 1778873"/>
                <a:gd name="connsiteY9" fmla="*/ 1589518 h 4033615"/>
                <a:gd name="connsiteX10" fmla="*/ 95352 w 1778873"/>
                <a:gd name="connsiteY10" fmla="*/ 1683521 h 4033615"/>
                <a:gd name="connsiteX11" fmla="*/ 334634 w 1778873"/>
                <a:gd name="connsiteY11" fmla="*/ 1956987 h 4033615"/>
                <a:gd name="connsiteX12" fmla="*/ 642282 w 1778873"/>
                <a:gd name="connsiteY12" fmla="*/ 2230452 h 4033615"/>
                <a:gd name="connsiteX13" fmla="*/ 1120847 w 1778873"/>
                <a:gd name="connsiteY13" fmla="*/ 2136448 h 4033615"/>
                <a:gd name="connsiteX14" fmla="*/ 1454133 w 1778873"/>
                <a:gd name="connsiteY14" fmla="*/ 1922804 h 4033615"/>
                <a:gd name="connsiteX15" fmla="*/ 1522499 w 1778873"/>
                <a:gd name="connsiteY15" fmla="*/ 2546647 h 4033615"/>
                <a:gd name="connsiteX16" fmla="*/ 1454133 w 1778873"/>
                <a:gd name="connsiteY16" fmla="*/ 2820112 h 4033615"/>
                <a:gd name="connsiteX17" fmla="*/ 710649 w 1778873"/>
                <a:gd name="connsiteY17" fmla="*/ 2751746 h 4033615"/>
                <a:gd name="connsiteX18" fmla="*/ 539733 w 1778873"/>
                <a:gd name="connsiteY18" fmla="*/ 2862841 h 4033615"/>
                <a:gd name="connsiteX19" fmla="*/ 454275 w 1778873"/>
                <a:gd name="connsiteY19" fmla="*/ 3102123 h 4033615"/>
                <a:gd name="connsiteX20" fmla="*/ 608099 w 1778873"/>
                <a:gd name="connsiteY20" fmla="*/ 3418318 h 4033615"/>
                <a:gd name="connsiteX21" fmla="*/ 838836 w 1778873"/>
                <a:gd name="connsiteY21" fmla="*/ 3666146 h 4033615"/>
                <a:gd name="connsiteX22" fmla="*/ 1146484 w 1778873"/>
                <a:gd name="connsiteY22" fmla="*/ 3589233 h 4033615"/>
                <a:gd name="connsiteX23" fmla="*/ 1462679 w 1778873"/>
                <a:gd name="connsiteY23" fmla="*/ 3401226 h 4033615"/>
                <a:gd name="connsiteX24" fmla="*/ 1778873 w 1778873"/>
                <a:gd name="connsiteY24"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41593 w 1756748"/>
                <a:gd name="connsiteY9" fmla="*/ 1589518 h 4033615"/>
                <a:gd name="connsiteX10" fmla="*/ 73227 w 1756748"/>
                <a:gd name="connsiteY10" fmla="*/ 1683521 h 4033615"/>
                <a:gd name="connsiteX11" fmla="*/ 312509 w 1756748"/>
                <a:gd name="connsiteY11" fmla="*/ 1956987 h 4033615"/>
                <a:gd name="connsiteX12" fmla="*/ 620157 w 1756748"/>
                <a:gd name="connsiteY12" fmla="*/ 2230452 h 4033615"/>
                <a:gd name="connsiteX13" fmla="*/ 1098722 w 1756748"/>
                <a:gd name="connsiteY13" fmla="*/ 2136448 h 4033615"/>
                <a:gd name="connsiteX14" fmla="*/ 1432008 w 1756748"/>
                <a:gd name="connsiteY14" fmla="*/ 1922804 h 4033615"/>
                <a:gd name="connsiteX15" fmla="*/ 1500374 w 1756748"/>
                <a:gd name="connsiteY15" fmla="*/ 2546647 h 4033615"/>
                <a:gd name="connsiteX16" fmla="*/ 1432008 w 1756748"/>
                <a:gd name="connsiteY16" fmla="*/ 2820112 h 4033615"/>
                <a:gd name="connsiteX17" fmla="*/ 688524 w 1756748"/>
                <a:gd name="connsiteY17" fmla="*/ 2751746 h 4033615"/>
                <a:gd name="connsiteX18" fmla="*/ 517608 w 1756748"/>
                <a:gd name="connsiteY18" fmla="*/ 2862841 h 4033615"/>
                <a:gd name="connsiteX19" fmla="*/ 432150 w 1756748"/>
                <a:gd name="connsiteY19" fmla="*/ 3102123 h 4033615"/>
                <a:gd name="connsiteX20" fmla="*/ 585974 w 1756748"/>
                <a:gd name="connsiteY20" fmla="*/ 3418318 h 4033615"/>
                <a:gd name="connsiteX21" fmla="*/ 816711 w 1756748"/>
                <a:gd name="connsiteY21" fmla="*/ 3666146 h 4033615"/>
                <a:gd name="connsiteX22" fmla="*/ 1124359 w 1756748"/>
                <a:gd name="connsiteY22" fmla="*/ 3589233 h 4033615"/>
                <a:gd name="connsiteX23" fmla="*/ 1440554 w 1756748"/>
                <a:gd name="connsiteY23" fmla="*/ 3401226 h 4033615"/>
                <a:gd name="connsiteX24" fmla="*/ 1756748 w 1756748"/>
                <a:gd name="connsiteY24"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41593 w 1756748"/>
                <a:gd name="connsiteY9" fmla="*/ 1589518 h 4033615"/>
                <a:gd name="connsiteX10" fmla="*/ 261234 w 1756748"/>
                <a:gd name="connsiteY10" fmla="*/ 1854436 h 4033615"/>
                <a:gd name="connsiteX11" fmla="*/ 312509 w 1756748"/>
                <a:gd name="connsiteY11" fmla="*/ 1956987 h 4033615"/>
                <a:gd name="connsiteX12" fmla="*/ 620157 w 1756748"/>
                <a:gd name="connsiteY12" fmla="*/ 2230452 h 4033615"/>
                <a:gd name="connsiteX13" fmla="*/ 1098722 w 1756748"/>
                <a:gd name="connsiteY13" fmla="*/ 2136448 h 4033615"/>
                <a:gd name="connsiteX14" fmla="*/ 1432008 w 1756748"/>
                <a:gd name="connsiteY14" fmla="*/ 1922804 h 4033615"/>
                <a:gd name="connsiteX15" fmla="*/ 1500374 w 1756748"/>
                <a:gd name="connsiteY15" fmla="*/ 2546647 h 4033615"/>
                <a:gd name="connsiteX16" fmla="*/ 1432008 w 1756748"/>
                <a:gd name="connsiteY16" fmla="*/ 2820112 h 4033615"/>
                <a:gd name="connsiteX17" fmla="*/ 688524 w 1756748"/>
                <a:gd name="connsiteY17" fmla="*/ 2751746 h 4033615"/>
                <a:gd name="connsiteX18" fmla="*/ 517608 w 1756748"/>
                <a:gd name="connsiteY18" fmla="*/ 2862841 h 4033615"/>
                <a:gd name="connsiteX19" fmla="*/ 432150 w 1756748"/>
                <a:gd name="connsiteY19" fmla="*/ 3102123 h 4033615"/>
                <a:gd name="connsiteX20" fmla="*/ 585974 w 1756748"/>
                <a:gd name="connsiteY20" fmla="*/ 3418318 h 4033615"/>
                <a:gd name="connsiteX21" fmla="*/ 816711 w 1756748"/>
                <a:gd name="connsiteY21" fmla="*/ 3666146 h 4033615"/>
                <a:gd name="connsiteX22" fmla="*/ 1124359 w 1756748"/>
                <a:gd name="connsiteY22" fmla="*/ 3589233 h 4033615"/>
                <a:gd name="connsiteX23" fmla="*/ 1440554 w 1756748"/>
                <a:gd name="connsiteY23" fmla="*/ 3401226 h 4033615"/>
                <a:gd name="connsiteX24" fmla="*/ 1756748 w 1756748"/>
                <a:gd name="connsiteY24"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312509 w 1756748"/>
                <a:gd name="connsiteY11" fmla="*/ 1956987 h 4033615"/>
                <a:gd name="connsiteX12" fmla="*/ 620157 w 1756748"/>
                <a:gd name="connsiteY12" fmla="*/ 2230452 h 4033615"/>
                <a:gd name="connsiteX13" fmla="*/ 1098722 w 1756748"/>
                <a:gd name="connsiteY13" fmla="*/ 2136448 h 4033615"/>
                <a:gd name="connsiteX14" fmla="*/ 1432008 w 1756748"/>
                <a:gd name="connsiteY14" fmla="*/ 1922804 h 4033615"/>
                <a:gd name="connsiteX15" fmla="*/ 1500374 w 1756748"/>
                <a:gd name="connsiteY15" fmla="*/ 2546647 h 4033615"/>
                <a:gd name="connsiteX16" fmla="*/ 1432008 w 1756748"/>
                <a:gd name="connsiteY16" fmla="*/ 2820112 h 4033615"/>
                <a:gd name="connsiteX17" fmla="*/ 688524 w 1756748"/>
                <a:gd name="connsiteY17" fmla="*/ 2751746 h 4033615"/>
                <a:gd name="connsiteX18" fmla="*/ 517608 w 1756748"/>
                <a:gd name="connsiteY18" fmla="*/ 2862841 h 4033615"/>
                <a:gd name="connsiteX19" fmla="*/ 432150 w 1756748"/>
                <a:gd name="connsiteY19" fmla="*/ 3102123 h 4033615"/>
                <a:gd name="connsiteX20" fmla="*/ 585974 w 1756748"/>
                <a:gd name="connsiteY20" fmla="*/ 3418318 h 4033615"/>
                <a:gd name="connsiteX21" fmla="*/ 816711 w 1756748"/>
                <a:gd name="connsiteY21" fmla="*/ 3666146 h 4033615"/>
                <a:gd name="connsiteX22" fmla="*/ 1124359 w 1756748"/>
                <a:gd name="connsiteY22" fmla="*/ 3589233 h 4033615"/>
                <a:gd name="connsiteX23" fmla="*/ 1440554 w 1756748"/>
                <a:gd name="connsiteY23" fmla="*/ 3401226 h 4033615"/>
                <a:gd name="connsiteX24" fmla="*/ 1756748 w 1756748"/>
                <a:gd name="connsiteY24"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355238 w 1756748"/>
                <a:gd name="connsiteY11" fmla="*/ 2008262 h 4033615"/>
                <a:gd name="connsiteX12" fmla="*/ 620157 w 1756748"/>
                <a:gd name="connsiteY12" fmla="*/ 2230452 h 4033615"/>
                <a:gd name="connsiteX13" fmla="*/ 1098722 w 1756748"/>
                <a:gd name="connsiteY13" fmla="*/ 2136448 h 4033615"/>
                <a:gd name="connsiteX14" fmla="*/ 1432008 w 1756748"/>
                <a:gd name="connsiteY14" fmla="*/ 1922804 h 4033615"/>
                <a:gd name="connsiteX15" fmla="*/ 1500374 w 1756748"/>
                <a:gd name="connsiteY15" fmla="*/ 2546647 h 4033615"/>
                <a:gd name="connsiteX16" fmla="*/ 1432008 w 1756748"/>
                <a:gd name="connsiteY16" fmla="*/ 2820112 h 4033615"/>
                <a:gd name="connsiteX17" fmla="*/ 688524 w 1756748"/>
                <a:gd name="connsiteY17" fmla="*/ 2751746 h 4033615"/>
                <a:gd name="connsiteX18" fmla="*/ 517608 w 1756748"/>
                <a:gd name="connsiteY18" fmla="*/ 2862841 h 4033615"/>
                <a:gd name="connsiteX19" fmla="*/ 432150 w 1756748"/>
                <a:gd name="connsiteY19" fmla="*/ 3102123 h 4033615"/>
                <a:gd name="connsiteX20" fmla="*/ 585974 w 1756748"/>
                <a:gd name="connsiteY20" fmla="*/ 3418318 h 4033615"/>
                <a:gd name="connsiteX21" fmla="*/ 816711 w 1756748"/>
                <a:gd name="connsiteY21" fmla="*/ 3666146 h 4033615"/>
                <a:gd name="connsiteX22" fmla="*/ 1124359 w 1756748"/>
                <a:gd name="connsiteY22" fmla="*/ 3589233 h 4033615"/>
                <a:gd name="connsiteX23" fmla="*/ 1440554 w 1756748"/>
                <a:gd name="connsiteY23" fmla="*/ 3401226 h 4033615"/>
                <a:gd name="connsiteX24" fmla="*/ 1756748 w 1756748"/>
                <a:gd name="connsiteY24"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355238 w 1756748"/>
                <a:gd name="connsiteY11" fmla="*/ 2008262 h 4033615"/>
                <a:gd name="connsiteX12" fmla="*/ 620157 w 1756748"/>
                <a:gd name="connsiteY12" fmla="*/ 2230452 h 4033615"/>
                <a:gd name="connsiteX13" fmla="*/ 1098722 w 1756748"/>
                <a:gd name="connsiteY13" fmla="*/ 2136448 h 4033615"/>
                <a:gd name="connsiteX14" fmla="*/ 1466191 w 1756748"/>
                <a:gd name="connsiteY14" fmla="*/ 1991170 h 4033615"/>
                <a:gd name="connsiteX15" fmla="*/ 1500374 w 1756748"/>
                <a:gd name="connsiteY15" fmla="*/ 2546647 h 4033615"/>
                <a:gd name="connsiteX16" fmla="*/ 1432008 w 1756748"/>
                <a:gd name="connsiteY16" fmla="*/ 2820112 h 4033615"/>
                <a:gd name="connsiteX17" fmla="*/ 688524 w 1756748"/>
                <a:gd name="connsiteY17" fmla="*/ 2751746 h 4033615"/>
                <a:gd name="connsiteX18" fmla="*/ 517608 w 1756748"/>
                <a:gd name="connsiteY18" fmla="*/ 2862841 h 4033615"/>
                <a:gd name="connsiteX19" fmla="*/ 432150 w 1756748"/>
                <a:gd name="connsiteY19" fmla="*/ 3102123 h 4033615"/>
                <a:gd name="connsiteX20" fmla="*/ 585974 w 1756748"/>
                <a:gd name="connsiteY20" fmla="*/ 3418318 h 4033615"/>
                <a:gd name="connsiteX21" fmla="*/ 816711 w 1756748"/>
                <a:gd name="connsiteY21" fmla="*/ 3666146 h 4033615"/>
                <a:gd name="connsiteX22" fmla="*/ 1124359 w 1756748"/>
                <a:gd name="connsiteY22" fmla="*/ 3589233 h 4033615"/>
                <a:gd name="connsiteX23" fmla="*/ 1440554 w 1756748"/>
                <a:gd name="connsiteY23" fmla="*/ 3401226 h 4033615"/>
                <a:gd name="connsiteX24" fmla="*/ 1756748 w 1756748"/>
                <a:gd name="connsiteY24"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355238 w 1756748"/>
                <a:gd name="connsiteY11" fmla="*/ 2008262 h 4033615"/>
                <a:gd name="connsiteX12" fmla="*/ 620157 w 1756748"/>
                <a:gd name="connsiteY12" fmla="*/ 2230452 h 4033615"/>
                <a:gd name="connsiteX13" fmla="*/ 1098722 w 1756748"/>
                <a:gd name="connsiteY13" fmla="*/ 2136448 h 4033615"/>
                <a:gd name="connsiteX14" fmla="*/ 1175633 w 1756748"/>
                <a:gd name="connsiteY14" fmla="*/ 2059536 h 4033615"/>
                <a:gd name="connsiteX15" fmla="*/ 1466191 w 1756748"/>
                <a:gd name="connsiteY15" fmla="*/ 1991170 h 4033615"/>
                <a:gd name="connsiteX16" fmla="*/ 1500374 w 1756748"/>
                <a:gd name="connsiteY16" fmla="*/ 2546647 h 4033615"/>
                <a:gd name="connsiteX17" fmla="*/ 1432008 w 1756748"/>
                <a:gd name="connsiteY17" fmla="*/ 2820112 h 4033615"/>
                <a:gd name="connsiteX18" fmla="*/ 688524 w 1756748"/>
                <a:gd name="connsiteY18" fmla="*/ 2751746 h 4033615"/>
                <a:gd name="connsiteX19" fmla="*/ 517608 w 1756748"/>
                <a:gd name="connsiteY19" fmla="*/ 2862841 h 4033615"/>
                <a:gd name="connsiteX20" fmla="*/ 432150 w 1756748"/>
                <a:gd name="connsiteY20" fmla="*/ 3102123 h 4033615"/>
                <a:gd name="connsiteX21" fmla="*/ 585974 w 1756748"/>
                <a:gd name="connsiteY21" fmla="*/ 3418318 h 4033615"/>
                <a:gd name="connsiteX22" fmla="*/ 816711 w 1756748"/>
                <a:gd name="connsiteY22" fmla="*/ 3666146 h 4033615"/>
                <a:gd name="connsiteX23" fmla="*/ 1124359 w 1756748"/>
                <a:gd name="connsiteY23" fmla="*/ 3589233 h 4033615"/>
                <a:gd name="connsiteX24" fmla="*/ 1440554 w 1756748"/>
                <a:gd name="connsiteY24" fmla="*/ 3401226 h 4033615"/>
                <a:gd name="connsiteX25" fmla="*/ 1756748 w 1756748"/>
                <a:gd name="connsiteY25"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355238 w 1756748"/>
                <a:gd name="connsiteY11" fmla="*/ 2008262 h 4033615"/>
                <a:gd name="connsiteX12" fmla="*/ 620157 w 1756748"/>
                <a:gd name="connsiteY12" fmla="*/ 2230452 h 4033615"/>
                <a:gd name="connsiteX13" fmla="*/ 1098722 w 1756748"/>
                <a:gd name="connsiteY13" fmla="*/ 2136448 h 4033615"/>
                <a:gd name="connsiteX14" fmla="*/ 1269637 w 1756748"/>
                <a:gd name="connsiteY14" fmla="*/ 2025353 h 4033615"/>
                <a:gd name="connsiteX15" fmla="*/ 1466191 w 1756748"/>
                <a:gd name="connsiteY15" fmla="*/ 1991170 h 4033615"/>
                <a:gd name="connsiteX16" fmla="*/ 1500374 w 1756748"/>
                <a:gd name="connsiteY16" fmla="*/ 2546647 h 4033615"/>
                <a:gd name="connsiteX17" fmla="*/ 1432008 w 1756748"/>
                <a:gd name="connsiteY17" fmla="*/ 2820112 h 4033615"/>
                <a:gd name="connsiteX18" fmla="*/ 688524 w 1756748"/>
                <a:gd name="connsiteY18" fmla="*/ 2751746 h 4033615"/>
                <a:gd name="connsiteX19" fmla="*/ 517608 w 1756748"/>
                <a:gd name="connsiteY19" fmla="*/ 2862841 h 4033615"/>
                <a:gd name="connsiteX20" fmla="*/ 432150 w 1756748"/>
                <a:gd name="connsiteY20" fmla="*/ 3102123 h 4033615"/>
                <a:gd name="connsiteX21" fmla="*/ 585974 w 1756748"/>
                <a:gd name="connsiteY21" fmla="*/ 3418318 h 4033615"/>
                <a:gd name="connsiteX22" fmla="*/ 816711 w 1756748"/>
                <a:gd name="connsiteY22" fmla="*/ 3666146 h 4033615"/>
                <a:gd name="connsiteX23" fmla="*/ 1124359 w 1756748"/>
                <a:gd name="connsiteY23" fmla="*/ 3589233 h 4033615"/>
                <a:gd name="connsiteX24" fmla="*/ 1440554 w 1756748"/>
                <a:gd name="connsiteY24" fmla="*/ 3401226 h 4033615"/>
                <a:gd name="connsiteX25" fmla="*/ 1756748 w 1756748"/>
                <a:gd name="connsiteY25"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355238 w 1756748"/>
                <a:gd name="connsiteY11" fmla="*/ 2008262 h 4033615"/>
                <a:gd name="connsiteX12" fmla="*/ 620157 w 1756748"/>
                <a:gd name="connsiteY12" fmla="*/ 2230452 h 4033615"/>
                <a:gd name="connsiteX13" fmla="*/ 979081 w 1756748"/>
                <a:gd name="connsiteY13" fmla="*/ 2187722 h 4033615"/>
                <a:gd name="connsiteX14" fmla="*/ 1269637 w 1756748"/>
                <a:gd name="connsiteY14" fmla="*/ 2025353 h 4033615"/>
                <a:gd name="connsiteX15" fmla="*/ 1466191 w 1756748"/>
                <a:gd name="connsiteY15" fmla="*/ 1991170 h 4033615"/>
                <a:gd name="connsiteX16" fmla="*/ 1500374 w 1756748"/>
                <a:gd name="connsiteY16" fmla="*/ 2546647 h 4033615"/>
                <a:gd name="connsiteX17" fmla="*/ 1432008 w 1756748"/>
                <a:gd name="connsiteY17" fmla="*/ 2820112 h 4033615"/>
                <a:gd name="connsiteX18" fmla="*/ 688524 w 1756748"/>
                <a:gd name="connsiteY18" fmla="*/ 2751746 h 4033615"/>
                <a:gd name="connsiteX19" fmla="*/ 517608 w 1756748"/>
                <a:gd name="connsiteY19" fmla="*/ 2862841 h 4033615"/>
                <a:gd name="connsiteX20" fmla="*/ 432150 w 1756748"/>
                <a:gd name="connsiteY20" fmla="*/ 3102123 h 4033615"/>
                <a:gd name="connsiteX21" fmla="*/ 585974 w 1756748"/>
                <a:gd name="connsiteY21" fmla="*/ 3418318 h 4033615"/>
                <a:gd name="connsiteX22" fmla="*/ 816711 w 1756748"/>
                <a:gd name="connsiteY22" fmla="*/ 3666146 h 4033615"/>
                <a:gd name="connsiteX23" fmla="*/ 1124359 w 1756748"/>
                <a:gd name="connsiteY23" fmla="*/ 3589233 h 4033615"/>
                <a:gd name="connsiteX24" fmla="*/ 1440554 w 1756748"/>
                <a:gd name="connsiteY24" fmla="*/ 3401226 h 4033615"/>
                <a:gd name="connsiteX25" fmla="*/ 1756748 w 1756748"/>
                <a:gd name="connsiteY25"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355238 w 1756748"/>
                <a:gd name="connsiteY11" fmla="*/ 2008262 h 4033615"/>
                <a:gd name="connsiteX12" fmla="*/ 620157 w 1756748"/>
                <a:gd name="connsiteY12" fmla="*/ 2230452 h 4033615"/>
                <a:gd name="connsiteX13" fmla="*/ 979081 w 1756748"/>
                <a:gd name="connsiteY13" fmla="*/ 2187722 h 4033615"/>
                <a:gd name="connsiteX14" fmla="*/ 1269637 w 1756748"/>
                <a:gd name="connsiteY14" fmla="*/ 2025353 h 4033615"/>
                <a:gd name="connsiteX15" fmla="*/ 1466191 w 1756748"/>
                <a:gd name="connsiteY15" fmla="*/ 1991170 h 4033615"/>
                <a:gd name="connsiteX16" fmla="*/ 1500374 w 1756748"/>
                <a:gd name="connsiteY16" fmla="*/ 2546647 h 4033615"/>
                <a:gd name="connsiteX17" fmla="*/ 1432008 w 1756748"/>
                <a:gd name="connsiteY17" fmla="*/ 2820112 h 4033615"/>
                <a:gd name="connsiteX18" fmla="*/ 688524 w 1756748"/>
                <a:gd name="connsiteY18" fmla="*/ 2751746 h 4033615"/>
                <a:gd name="connsiteX19" fmla="*/ 517608 w 1756748"/>
                <a:gd name="connsiteY19" fmla="*/ 2862841 h 4033615"/>
                <a:gd name="connsiteX20" fmla="*/ 500517 w 1756748"/>
                <a:gd name="connsiteY20" fmla="*/ 3144852 h 4033615"/>
                <a:gd name="connsiteX21" fmla="*/ 585974 w 1756748"/>
                <a:gd name="connsiteY21" fmla="*/ 3418318 h 4033615"/>
                <a:gd name="connsiteX22" fmla="*/ 816711 w 1756748"/>
                <a:gd name="connsiteY22" fmla="*/ 3666146 h 4033615"/>
                <a:gd name="connsiteX23" fmla="*/ 1124359 w 1756748"/>
                <a:gd name="connsiteY23" fmla="*/ 3589233 h 4033615"/>
                <a:gd name="connsiteX24" fmla="*/ 1440554 w 1756748"/>
                <a:gd name="connsiteY24" fmla="*/ 3401226 h 4033615"/>
                <a:gd name="connsiteX25" fmla="*/ 1756748 w 1756748"/>
                <a:gd name="connsiteY25"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355238 w 1756748"/>
                <a:gd name="connsiteY11" fmla="*/ 2008262 h 4033615"/>
                <a:gd name="connsiteX12" fmla="*/ 620157 w 1756748"/>
                <a:gd name="connsiteY12" fmla="*/ 2230452 h 4033615"/>
                <a:gd name="connsiteX13" fmla="*/ 979081 w 1756748"/>
                <a:gd name="connsiteY13" fmla="*/ 2187722 h 4033615"/>
                <a:gd name="connsiteX14" fmla="*/ 1269637 w 1756748"/>
                <a:gd name="connsiteY14" fmla="*/ 2025353 h 4033615"/>
                <a:gd name="connsiteX15" fmla="*/ 1466191 w 1756748"/>
                <a:gd name="connsiteY15" fmla="*/ 1991170 h 4033615"/>
                <a:gd name="connsiteX16" fmla="*/ 1500374 w 1756748"/>
                <a:gd name="connsiteY16" fmla="*/ 2546647 h 4033615"/>
                <a:gd name="connsiteX17" fmla="*/ 1432008 w 1756748"/>
                <a:gd name="connsiteY17" fmla="*/ 2820112 h 4033615"/>
                <a:gd name="connsiteX18" fmla="*/ 688524 w 1756748"/>
                <a:gd name="connsiteY18" fmla="*/ 2751746 h 4033615"/>
                <a:gd name="connsiteX19" fmla="*/ 517608 w 1756748"/>
                <a:gd name="connsiteY19" fmla="*/ 2862841 h 4033615"/>
                <a:gd name="connsiteX20" fmla="*/ 500517 w 1756748"/>
                <a:gd name="connsiteY20" fmla="*/ 3144852 h 4033615"/>
                <a:gd name="connsiteX21" fmla="*/ 628702 w 1756748"/>
                <a:gd name="connsiteY21" fmla="*/ 3418318 h 4033615"/>
                <a:gd name="connsiteX22" fmla="*/ 816711 w 1756748"/>
                <a:gd name="connsiteY22" fmla="*/ 3666146 h 4033615"/>
                <a:gd name="connsiteX23" fmla="*/ 1124359 w 1756748"/>
                <a:gd name="connsiteY23" fmla="*/ 3589233 h 4033615"/>
                <a:gd name="connsiteX24" fmla="*/ 1440554 w 1756748"/>
                <a:gd name="connsiteY24" fmla="*/ 3401226 h 4033615"/>
                <a:gd name="connsiteX25" fmla="*/ 1756748 w 1756748"/>
                <a:gd name="connsiteY25"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355238 w 1756748"/>
                <a:gd name="connsiteY11" fmla="*/ 2008262 h 4033615"/>
                <a:gd name="connsiteX12" fmla="*/ 620157 w 1756748"/>
                <a:gd name="connsiteY12" fmla="*/ 2230452 h 4033615"/>
                <a:gd name="connsiteX13" fmla="*/ 979081 w 1756748"/>
                <a:gd name="connsiteY13" fmla="*/ 2187722 h 4033615"/>
                <a:gd name="connsiteX14" fmla="*/ 1269637 w 1756748"/>
                <a:gd name="connsiteY14" fmla="*/ 2025353 h 4033615"/>
                <a:gd name="connsiteX15" fmla="*/ 1466191 w 1756748"/>
                <a:gd name="connsiteY15" fmla="*/ 1991170 h 4033615"/>
                <a:gd name="connsiteX16" fmla="*/ 1500374 w 1756748"/>
                <a:gd name="connsiteY16" fmla="*/ 2546647 h 4033615"/>
                <a:gd name="connsiteX17" fmla="*/ 1432008 w 1756748"/>
                <a:gd name="connsiteY17" fmla="*/ 2820112 h 4033615"/>
                <a:gd name="connsiteX18" fmla="*/ 688524 w 1756748"/>
                <a:gd name="connsiteY18" fmla="*/ 2751746 h 4033615"/>
                <a:gd name="connsiteX19" fmla="*/ 517608 w 1756748"/>
                <a:gd name="connsiteY19" fmla="*/ 2862841 h 4033615"/>
                <a:gd name="connsiteX20" fmla="*/ 500517 w 1756748"/>
                <a:gd name="connsiteY20" fmla="*/ 3144852 h 4033615"/>
                <a:gd name="connsiteX21" fmla="*/ 628702 w 1756748"/>
                <a:gd name="connsiteY21" fmla="*/ 3418318 h 4033615"/>
                <a:gd name="connsiteX22" fmla="*/ 833802 w 1756748"/>
                <a:gd name="connsiteY22" fmla="*/ 3640508 h 4033615"/>
                <a:gd name="connsiteX23" fmla="*/ 1124359 w 1756748"/>
                <a:gd name="connsiteY23" fmla="*/ 3589233 h 4033615"/>
                <a:gd name="connsiteX24" fmla="*/ 1440554 w 1756748"/>
                <a:gd name="connsiteY24" fmla="*/ 3401226 h 4033615"/>
                <a:gd name="connsiteX25" fmla="*/ 1756748 w 1756748"/>
                <a:gd name="connsiteY25"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355238 w 1756748"/>
                <a:gd name="connsiteY11" fmla="*/ 2008262 h 4033615"/>
                <a:gd name="connsiteX12" fmla="*/ 620157 w 1756748"/>
                <a:gd name="connsiteY12" fmla="*/ 2230452 h 4033615"/>
                <a:gd name="connsiteX13" fmla="*/ 979081 w 1756748"/>
                <a:gd name="connsiteY13" fmla="*/ 2187722 h 4033615"/>
                <a:gd name="connsiteX14" fmla="*/ 1269637 w 1756748"/>
                <a:gd name="connsiteY14" fmla="*/ 2025353 h 4033615"/>
                <a:gd name="connsiteX15" fmla="*/ 1466191 w 1756748"/>
                <a:gd name="connsiteY15" fmla="*/ 1991170 h 4033615"/>
                <a:gd name="connsiteX16" fmla="*/ 1500374 w 1756748"/>
                <a:gd name="connsiteY16" fmla="*/ 2546647 h 4033615"/>
                <a:gd name="connsiteX17" fmla="*/ 1432008 w 1756748"/>
                <a:gd name="connsiteY17" fmla="*/ 2820112 h 4033615"/>
                <a:gd name="connsiteX18" fmla="*/ 688524 w 1756748"/>
                <a:gd name="connsiteY18" fmla="*/ 2751746 h 4033615"/>
                <a:gd name="connsiteX19" fmla="*/ 517608 w 1756748"/>
                <a:gd name="connsiteY19" fmla="*/ 2862841 h 4033615"/>
                <a:gd name="connsiteX20" fmla="*/ 500517 w 1756748"/>
                <a:gd name="connsiteY20" fmla="*/ 3144852 h 4033615"/>
                <a:gd name="connsiteX21" fmla="*/ 628702 w 1756748"/>
                <a:gd name="connsiteY21" fmla="*/ 3418318 h 4033615"/>
                <a:gd name="connsiteX22" fmla="*/ 833802 w 1756748"/>
                <a:gd name="connsiteY22" fmla="*/ 3640508 h 4033615"/>
                <a:gd name="connsiteX23" fmla="*/ 1124359 w 1756748"/>
                <a:gd name="connsiteY23" fmla="*/ 3589233 h 4033615"/>
                <a:gd name="connsiteX24" fmla="*/ 1508920 w 1756748"/>
                <a:gd name="connsiteY24" fmla="*/ 3418318 h 4033615"/>
                <a:gd name="connsiteX25" fmla="*/ 1756748 w 1756748"/>
                <a:gd name="connsiteY25"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415059 w 1756748"/>
                <a:gd name="connsiteY11" fmla="*/ 1999716 h 4033615"/>
                <a:gd name="connsiteX12" fmla="*/ 620157 w 1756748"/>
                <a:gd name="connsiteY12" fmla="*/ 2230452 h 4033615"/>
                <a:gd name="connsiteX13" fmla="*/ 979081 w 1756748"/>
                <a:gd name="connsiteY13" fmla="*/ 2187722 h 4033615"/>
                <a:gd name="connsiteX14" fmla="*/ 1269637 w 1756748"/>
                <a:gd name="connsiteY14" fmla="*/ 2025353 h 4033615"/>
                <a:gd name="connsiteX15" fmla="*/ 1466191 w 1756748"/>
                <a:gd name="connsiteY15" fmla="*/ 1991170 h 4033615"/>
                <a:gd name="connsiteX16" fmla="*/ 1500374 w 1756748"/>
                <a:gd name="connsiteY16" fmla="*/ 2546647 h 4033615"/>
                <a:gd name="connsiteX17" fmla="*/ 1432008 w 1756748"/>
                <a:gd name="connsiteY17" fmla="*/ 2820112 h 4033615"/>
                <a:gd name="connsiteX18" fmla="*/ 688524 w 1756748"/>
                <a:gd name="connsiteY18" fmla="*/ 2751746 h 4033615"/>
                <a:gd name="connsiteX19" fmla="*/ 517608 w 1756748"/>
                <a:gd name="connsiteY19" fmla="*/ 2862841 h 4033615"/>
                <a:gd name="connsiteX20" fmla="*/ 500517 w 1756748"/>
                <a:gd name="connsiteY20" fmla="*/ 3144852 h 4033615"/>
                <a:gd name="connsiteX21" fmla="*/ 628702 w 1756748"/>
                <a:gd name="connsiteY21" fmla="*/ 3418318 h 4033615"/>
                <a:gd name="connsiteX22" fmla="*/ 833802 w 1756748"/>
                <a:gd name="connsiteY22" fmla="*/ 3640508 h 4033615"/>
                <a:gd name="connsiteX23" fmla="*/ 1124359 w 1756748"/>
                <a:gd name="connsiteY23" fmla="*/ 3589233 h 4033615"/>
                <a:gd name="connsiteX24" fmla="*/ 1508920 w 1756748"/>
                <a:gd name="connsiteY24" fmla="*/ 3418318 h 4033615"/>
                <a:gd name="connsiteX25" fmla="*/ 1756748 w 1756748"/>
                <a:gd name="connsiteY25"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61234 w 1756748"/>
                <a:gd name="connsiteY10" fmla="*/ 1854436 h 4033615"/>
                <a:gd name="connsiteX11" fmla="*/ 415059 w 1756748"/>
                <a:gd name="connsiteY11" fmla="*/ 1999716 h 4033615"/>
                <a:gd name="connsiteX12" fmla="*/ 705615 w 1756748"/>
                <a:gd name="connsiteY12" fmla="*/ 2213361 h 4033615"/>
                <a:gd name="connsiteX13" fmla="*/ 979081 w 1756748"/>
                <a:gd name="connsiteY13" fmla="*/ 2187722 h 4033615"/>
                <a:gd name="connsiteX14" fmla="*/ 1269637 w 1756748"/>
                <a:gd name="connsiteY14" fmla="*/ 2025353 h 4033615"/>
                <a:gd name="connsiteX15" fmla="*/ 1466191 w 1756748"/>
                <a:gd name="connsiteY15" fmla="*/ 1991170 h 4033615"/>
                <a:gd name="connsiteX16" fmla="*/ 1500374 w 1756748"/>
                <a:gd name="connsiteY16" fmla="*/ 2546647 h 4033615"/>
                <a:gd name="connsiteX17" fmla="*/ 1432008 w 1756748"/>
                <a:gd name="connsiteY17" fmla="*/ 2820112 h 4033615"/>
                <a:gd name="connsiteX18" fmla="*/ 688524 w 1756748"/>
                <a:gd name="connsiteY18" fmla="*/ 2751746 h 4033615"/>
                <a:gd name="connsiteX19" fmla="*/ 517608 w 1756748"/>
                <a:gd name="connsiteY19" fmla="*/ 2862841 h 4033615"/>
                <a:gd name="connsiteX20" fmla="*/ 500517 w 1756748"/>
                <a:gd name="connsiteY20" fmla="*/ 3144852 h 4033615"/>
                <a:gd name="connsiteX21" fmla="*/ 628702 w 1756748"/>
                <a:gd name="connsiteY21" fmla="*/ 3418318 h 4033615"/>
                <a:gd name="connsiteX22" fmla="*/ 833802 w 1756748"/>
                <a:gd name="connsiteY22" fmla="*/ 3640508 h 4033615"/>
                <a:gd name="connsiteX23" fmla="*/ 1124359 w 1756748"/>
                <a:gd name="connsiteY23" fmla="*/ 3589233 h 4033615"/>
                <a:gd name="connsiteX24" fmla="*/ 1508920 w 1756748"/>
                <a:gd name="connsiteY24" fmla="*/ 3418318 h 4033615"/>
                <a:gd name="connsiteX25" fmla="*/ 1756748 w 1756748"/>
                <a:gd name="connsiteY25" fmla="*/ 4033615 h 4033615"/>
                <a:gd name="connsiteX0" fmla="*/ 1115814 w 1756748"/>
                <a:gd name="connsiteY0" fmla="*/ 0 h 4033615"/>
                <a:gd name="connsiteX1" fmla="*/ 56135 w 1756748"/>
                <a:gd name="connsiteY1" fmla="*/ 247828 h 4033615"/>
                <a:gd name="connsiteX2" fmla="*/ 201414 w 1756748"/>
                <a:gd name="connsiteY2" fmla="*/ 683663 h 4033615"/>
                <a:gd name="connsiteX3" fmla="*/ 671432 w 1756748"/>
                <a:gd name="connsiteY3" fmla="*/ 914400 h 4033615"/>
                <a:gd name="connsiteX4" fmla="*/ 1115814 w 1756748"/>
                <a:gd name="connsiteY4" fmla="*/ 803305 h 4033615"/>
                <a:gd name="connsiteX5" fmla="*/ 1312367 w 1756748"/>
                <a:gd name="connsiteY5" fmla="*/ 1093862 h 4033615"/>
                <a:gd name="connsiteX6" fmla="*/ 1107268 w 1756748"/>
                <a:gd name="connsiteY6" fmla="*/ 1256232 h 4033615"/>
                <a:gd name="connsiteX7" fmla="*/ 466333 w 1756748"/>
                <a:gd name="connsiteY7" fmla="*/ 1375873 h 4033615"/>
                <a:gd name="connsiteX8" fmla="*/ 209959 w 1756748"/>
                <a:gd name="connsiteY8" fmla="*/ 1478422 h 4033615"/>
                <a:gd name="connsiteX9" fmla="*/ 184322 w 1756748"/>
                <a:gd name="connsiteY9" fmla="*/ 1649338 h 4033615"/>
                <a:gd name="connsiteX10" fmla="*/ 286871 w 1756748"/>
                <a:gd name="connsiteY10" fmla="*/ 1862982 h 4033615"/>
                <a:gd name="connsiteX11" fmla="*/ 415059 w 1756748"/>
                <a:gd name="connsiteY11" fmla="*/ 1999716 h 4033615"/>
                <a:gd name="connsiteX12" fmla="*/ 705615 w 1756748"/>
                <a:gd name="connsiteY12" fmla="*/ 2213361 h 4033615"/>
                <a:gd name="connsiteX13" fmla="*/ 979081 w 1756748"/>
                <a:gd name="connsiteY13" fmla="*/ 2187722 h 4033615"/>
                <a:gd name="connsiteX14" fmla="*/ 1269637 w 1756748"/>
                <a:gd name="connsiteY14" fmla="*/ 2025353 h 4033615"/>
                <a:gd name="connsiteX15" fmla="*/ 1466191 w 1756748"/>
                <a:gd name="connsiteY15" fmla="*/ 1991170 h 4033615"/>
                <a:gd name="connsiteX16" fmla="*/ 1500374 w 1756748"/>
                <a:gd name="connsiteY16" fmla="*/ 2546647 h 4033615"/>
                <a:gd name="connsiteX17" fmla="*/ 1432008 w 1756748"/>
                <a:gd name="connsiteY17" fmla="*/ 2820112 h 4033615"/>
                <a:gd name="connsiteX18" fmla="*/ 688524 w 1756748"/>
                <a:gd name="connsiteY18" fmla="*/ 2751746 h 4033615"/>
                <a:gd name="connsiteX19" fmla="*/ 517608 w 1756748"/>
                <a:gd name="connsiteY19" fmla="*/ 2862841 h 4033615"/>
                <a:gd name="connsiteX20" fmla="*/ 500517 w 1756748"/>
                <a:gd name="connsiteY20" fmla="*/ 3144852 h 4033615"/>
                <a:gd name="connsiteX21" fmla="*/ 628702 w 1756748"/>
                <a:gd name="connsiteY21" fmla="*/ 3418318 h 4033615"/>
                <a:gd name="connsiteX22" fmla="*/ 833802 w 1756748"/>
                <a:gd name="connsiteY22" fmla="*/ 3640508 h 4033615"/>
                <a:gd name="connsiteX23" fmla="*/ 1124359 w 1756748"/>
                <a:gd name="connsiteY23" fmla="*/ 3589233 h 4033615"/>
                <a:gd name="connsiteX24" fmla="*/ 1508920 w 1756748"/>
                <a:gd name="connsiteY24" fmla="*/ 3418318 h 4033615"/>
                <a:gd name="connsiteX25" fmla="*/ 1756748 w 1756748"/>
                <a:gd name="connsiteY25" fmla="*/ 4033615 h 4033615"/>
                <a:gd name="connsiteX0" fmla="*/ 1109941 w 1750875"/>
                <a:gd name="connsiteY0" fmla="*/ 0 h 4033615"/>
                <a:gd name="connsiteX1" fmla="*/ 50262 w 1750875"/>
                <a:gd name="connsiteY1" fmla="*/ 247828 h 4033615"/>
                <a:gd name="connsiteX2" fmla="*/ 221178 w 1750875"/>
                <a:gd name="connsiteY2" fmla="*/ 658026 h 4033615"/>
                <a:gd name="connsiteX3" fmla="*/ 665559 w 1750875"/>
                <a:gd name="connsiteY3" fmla="*/ 914400 h 4033615"/>
                <a:gd name="connsiteX4" fmla="*/ 1109941 w 1750875"/>
                <a:gd name="connsiteY4" fmla="*/ 803305 h 4033615"/>
                <a:gd name="connsiteX5" fmla="*/ 1306494 w 1750875"/>
                <a:gd name="connsiteY5" fmla="*/ 1093862 h 4033615"/>
                <a:gd name="connsiteX6" fmla="*/ 1101395 w 1750875"/>
                <a:gd name="connsiteY6" fmla="*/ 1256232 h 4033615"/>
                <a:gd name="connsiteX7" fmla="*/ 460460 w 1750875"/>
                <a:gd name="connsiteY7" fmla="*/ 1375873 h 4033615"/>
                <a:gd name="connsiteX8" fmla="*/ 204086 w 1750875"/>
                <a:gd name="connsiteY8" fmla="*/ 1478422 h 4033615"/>
                <a:gd name="connsiteX9" fmla="*/ 178449 w 1750875"/>
                <a:gd name="connsiteY9" fmla="*/ 1649338 h 4033615"/>
                <a:gd name="connsiteX10" fmla="*/ 280998 w 1750875"/>
                <a:gd name="connsiteY10" fmla="*/ 1862982 h 4033615"/>
                <a:gd name="connsiteX11" fmla="*/ 409186 w 1750875"/>
                <a:gd name="connsiteY11" fmla="*/ 1999716 h 4033615"/>
                <a:gd name="connsiteX12" fmla="*/ 699742 w 1750875"/>
                <a:gd name="connsiteY12" fmla="*/ 2213361 h 4033615"/>
                <a:gd name="connsiteX13" fmla="*/ 973208 w 1750875"/>
                <a:gd name="connsiteY13" fmla="*/ 2187722 h 4033615"/>
                <a:gd name="connsiteX14" fmla="*/ 1263764 w 1750875"/>
                <a:gd name="connsiteY14" fmla="*/ 2025353 h 4033615"/>
                <a:gd name="connsiteX15" fmla="*/ 1460318 w 1750875"/>
                <a:gd name="connsiteY15" fmla="*/ 1991170 h 4033615"/>
                <a:gd name="connsiteX16" fmla="*/ 1494501 w 1750875"/>
                <a:gd name="connsiteY16" fmla="*/ 2546647 h 4033615"/>
                <a:gd name="connsiteX17" fmla="*/ 1426135 w 1750875"/>
                <a:gd name="connsiteY17" fmla="*/ 2820112 h 4033615"/>
                <a:gd name="connsiteX18" fmla="*/ 682651 w 1750875"/>
                <a:gd name="connsiteY18" fmla="*/ 2751746 h 4033615"/>
                <a:gd name="connsiteX19" fmla="*/ 511735 w 1750875"/>
                <a:gd name="connsiteY19" fmla="*/ 2862841 h 4033615"/>
                <a:gd name="connsiteX20" fmla="*/ 494644 w 1750875"/>
                <a:gd name="connsiteY20" fmla="*/ 3144852 h 4033615"/>
                <a:gd name="connsiteX21" fmla="*/ 622829 w 1750875"/>
                <a:gd name="connsiteY21" fmla="*/ 3418318 h 4033615"/>
                <a:gd name="connsiteX22" fmla="*/ 827929 w 1750875"/>
                <a:gd name="connsiteY22" fmla="*/ 3640508 h 4033615"/>
                <a:gd name="connsiteX23" fmla="*/ 1118486 w 1750875"/>
                <a:gd name="connsiteY23" fmla="*/ 3589233 h 4033615"/>
                <a:gd name="connsiteX24" fmla="*/ 1503047 w 1750875"/>
                <a:gd name="connsiteY24" fmla="*/ 3418318 h 4033615"/>
                <a:gd name="connsiteX25" fmla="*/ 1750875 w 1750875"/>
                <a:gd name="connsiteY25" fmla="*/ 4033615 h 4033615"/>
                <a:gd name="connsiteX0" fmla="*/ 1102799 w 1743733"/>
                <a:gd name="connsiteY0" fmla="*/ 0 h 4033615"/>
                <a:gd name="connsiteX1" fmla="*/ 51302 w 1743733"/>
                <a:gd name="connsiteY1" fmla="*/ 348337 h 4033615"/>
                <a:gd name="connsiteX2" fmla="*/ 214036 w 1743733"/>
                <a:gd name="connsiteY2" fmla="*/ 658026 h 4033615"/>
                <a:gd name="connsiteX3" fmla="*/ 658417 w 1743733"/>
                <a:gd name="connsiteY3" fmla="*/ 914400 h 4033615"/>
                <a:gd name="connsiteX4" fmla="*/ 1102799 w 1743733"/>
                <a:gd name="connsiteY4" fmla="*/ 803305 h 4033615"/>
                <a:gd name="connsiteX5" fmla="*/ 1299352 w 1743733"/>
                <a:gd name="connsiteY5" fmla="*/ 1093862 h 4033615"/>
                <a:gd name="connsiteX6" fmla="*/ 1094253 w 1743733"/>
                <a:gd name="connsiteY6" fmla="*/ 1256232 h 4033615"/>
                <a:gd name="connsiteX7" fmla="*/ 453318 w 1743733"/>
                <a:gd name="connsiteY7" fmla="*/ 1375873 h 4033615"/>
                <a:gd name="connsiteX8" fmla="*/ 196944 w 1743733"/>
                <a:gd name="connsiteY8" fmla="*/ 1478422 h 4033615"/>
                <a:gd name="connsiteX9" fmla="*/ 171307 w 1743733"/>
                <a:gd name="connsiteY9" fmla="*/ 1649338 h 4033615"/>
                <a:gd name="connsiteX10" fmla="*/ 273856 w 1743733"/>
                <a:gd name="connsiteY10" fmla="*/ 1862982 h 4033615"/>
                <a:gd name="connsiteX11" fmla="*/ 402044 w 1743733"/>
                <a:gd name="connsiteY11" fmla="*/ 1999716 h 4033615"/>
                <a:gd name="connsiteX12" fmla="*/ 692600 w 1743733"/>
                <a:gd name="connsiteY12" fmla="*/ 2213361 h 4033615"/>
                <a:gd name="connsiteX13" fmla="*/ 966066 w 1743733"/>
                <a:gd name="connsiteY13" fmla="*/ 2187722 h 4033615"/>
                <a:gd name="connsiteX14" fmla="*/ 1256622 w 1743733"/>
                <a:gd name="connsiteY14" fmla="*/ 2025353 h 4033615"/>
                <a:gd name="connsiteX15" fmla="*/ 1453176 w 1743733"/>
                <a:gd name="connsiteY15" fmla="*/ 1991170 h 4033615"/>
                <a:gd name="connsiteX16" fmla="*/ 1487359 w 1743733"/>
                <a:gd name="connsiteY16" fmla="*/ 2546647 h 4033615"/>
                <a:gd name="connsiteX17" fmla="*/ 1418993 w 1743733"/>
                <a:gd name="connsiteY17" fmla="*/ 2820112 h 4033615"/>
                <a:gd name="connsiteX18" fmla="*/ 675509 w 1743733"/>
                <a:gd name="connsiteY18" fmla="*/ 2751746 h 4033615"/>
                <a:gd name="connsiteX19" fmla="*/ 504593 w 1743733"/>
                <a:gd name="connsiteY19" fmla="*/ 2862841 h 4033615"/>
                <a:gd name="connsiteX20" fmla="*/ 487502 w 1743733"/>
                <a:gd name="connsiteY20" fmla="*/ 3144852 h 4033615"/>
                <a:gd name="connsiteX21" fmla="*/ 615687 w 1743733"/>
                <a:gd name="connsiteY21" fmla="*/ 3418318 h 4033615"/>
                <a:gd name="connsiteX22" fmla="*/ 820787 w 1743733"/>
                <a:gd name="connsiteY22" fmla="*/ 3640508 h 4033615"/>
                <a:gd name="connsiteX23" fmla="*/ 1111344 w 1743733"/>
                <a:gd name="connsiteY23" fmla="*/ 3589233 h 4033615"/>
                <a:gd name="connsiteX24" fmla="*/ 1495905 w 1743733"/>
                <a:gd name="connsiteY24" fmla="*/ 3418318 h 4033615"/>
                <a:gd name="connsiteX25" fmla="*/ 1743733 w 1743733"/>
                <a:gd name="connsiteY25" fmla="*/ 4033615 h 4033615"/>
                <a:gd name="connsiteX0" fmla="*/ 1104653 w 1745587"/>
                <a:gd name="connsiteY0" fmla="*/ 0 h 4033615"/>
                <a:gd name="connsiteX1" fmla="*/ 53156 w 1745587"/>
                <a:gd name="connsiteY1" fmla="*/ 348337 h 4033615"/>
                <a:gd name="connsiteX2" fmla="*/ 207708 w 1745587"/>
                <a:gd name="connsiteY2" fmla="*/ 716655 h 4033615"/>
                <a:gd name="connsiteX3" fmla="*/ 660271 w 1745587"/>
                <a:gd name="connsiteY3" fmla="*/ 914400 h 4033615"/>
                <a:gd name="connsiteX4" fmla="*/ 1104653 w 1745587"/>
                <a:gd name="connsiteY4" fmla="*/ 803305 h 4033615"/>
                <a:gd name="connsiteX5" fmla="*/ 1301206 w 1745587"/>
                <a:gd name="connsiteY5" fmla="*/ 1093862 h 4033615"/>
                <a:gd name="connsiteX6" fmla="*/ 1096107 w 1745587"/>
                <a:gd name="connsiteY6" fmla="*/ 1256232 h 4033615"/>
                <a:gd name="connsiteX7" fmla="*/ 455172 w 1745587"/>
                <a:gd name="connsiteY7" fmla="*/ 1375873 h 4033615"/>
                <a:gd name="connsiteX8" fmla="*/ 198798 w 1745587"/>
                <a:gd name="connsiteY8" fmla="*/ 1478422 h 4033615"/>
                <a:gd name="connsiteX9" fmla="*/ 173161 w 1745587"/>
                <a:gd name="connsiteY9" fmla="*/ 1649338 h 4033615"/>
                <a:gd name="connsiteX10" fmla="*/ 275710 w 1745587"/>
                <a:gd name="connsiteY10" fmla="*/ 1862982 h 4033615"/>
                <a:gd name="connsiteX11" fmla="*/ 403898 w 1745587"/>
                <a:gd name="connsiteY11" fmla="*/ 1999716 h 4033615"/>
                <a:gd name="connsiteX12" fmla="*/ 694454 w 1745587"/>
                <a:gd name="connsiteY12" fmla="*/ 2213361 h 4033615"/>
                <a:gd name="connsiteX13" fmla="*/ 967920 w 1745587"/>
                <a:gd name="connsiteY13" fmla="*/ 2187722 h 4033615"/>
                <a:gd name="connsiteX14" fmla="*/ 1258476 w 1745587"/>
                <a:gd name="connsiteY14" fmla="*/ 2025353 h 4033615"/>
                <a:gd name="connsiteX15" fmla="*/ 1455030 w 1745587"/>
                <a:gd name="connsiteY15" fmla="*/ 1991170 h 4033615"/>
                <a:gd name="connsiteX16" fmla="*/ 1489213 w 1745587"/>
                <a:gd name="connsiteY16" fmla="*/ 2546647 h 4033615"/>
                <a:gd name="connsiteX17" fmla="*/ 1420847 w 1745587"/>
                <a:gd name="connsiteY17" fmla="*/ 2820112 h 4033615"/>
                <a:gd name="connsiteX18" fmla="*/ 677363 w 1745587"/>
                <a:gd name="connsiteY18" fmla="*/ 2751746 h 4033615"/>
                <a:gd name="connsiteX19" fmla="*/ 506447 w 1745587"/>
                <a:gd name="connsiteY19" fmla="*/ 2862841 h 4033615"/>
                <a:gd name="connsiteX20" fmla="*/ 489356 w 1745587"/>
                <a:gd name="connsiteY20" fmla="*/ 3144852 h 4033615"/>
                <a:gd name="connsiteX21" fmla="*/ 617541 w 1745587"/>
                <a:gd name="connsiteY21" fmla="*/ 3418318 h 4033615"/>
                <a:gd name="connsiteX22" fmla="*/ 822641 w 1745587"/>
                <a:gd name="connsiteY22" fmla="*/ 3640508 h 4033615"/>
                <a:gd name="connsiteX23" fmla="*/ 1113198 w 1745587"/>
                <a:gd name="connsiteY23" fmla="*/ 3589233 h 4033615"/>
                <a:gd name="connsiteX24" fmla="*/ 1497759 w 1745587"/>
                <a:gd name="connsiteY24" fmla="*/ 3418318 h 4033615"/>
                <a:gd name="connsiteX25" fmla="*/ 1745587 w 1745587"/>
                <a:gd name="connsiteY25" fmla="*/ 4033615 h 4033615"/>
                <a:gd name="connsiteX0" fmla="*/ 1105048 w 1745982"/>
                <a:gd name="connsiteY0" fmla="*/ 0 h 4033615"/>
                <a:gd name="connsiteX1" fmla="*/ 53551 w 1745982"/>
                <a:gd name="connsiteY1" fmla="*/ 348337 h 4033615"/>
                <a:gd name="connsiteX2" fmla="*/ 208103 w 1745982"/>
                <a:gd name="connsiteY2" fmla="*/ 716655 h 4033615"/>
                <a:gd name="connsiteX3" fmla="*/ 677030 w 1745982"/>
                <a:gd name="connsiteY3" fmla="*/ 973030 h 4033615"/>
                <a:gd name="connsiteX4" fmla="*/ 1105048 w 1745982"/>
                <a:gd name="connsiteY4" fmla="*/ 803305 h 4033615"/>
                <a:gd name="connsiteX5" fmla="*/ 1301601 w 1745982"/>
                <a:gd name="connsiteY5" fmla="*/ 1093862 h 4033615"/>
                <a:gd name="connsiteX6" fmla="*/ 1096502 w 1745982"/>
                <a:gd name="connsiteY6" fmla="*/ 1256232 h 4033615"/>
                <a:gd name="connsiteX7" fmla="*/ 455567 w 1745982"/>
                <a:gd name="connsiteY7" fmla="*/ 1375873 h 4033615"/>
                <a:gd name="connsiteX8" fmla="*/ 199193 w 1745982"/>
                <a:gd name="connsiteY8" fmla="*/ 1478422 h 4033615"/>
                <a:gd name="connsiteX9" fmla="*/ 173556 w 1745982"/>
                <a:gd name="connsiteY9" fmla="*/ 1649338 h 4033615"/>
                <a:gd name="connsiteX10" fmla="*/ 276105 w 1745982"/>
                <a:gd name="connsiteY10" fmla="*/ 1862982 h 4033615"/>
                <a:gd name="connsiteX11" fmla="*/ 404293 w 1745982"/>
                <a:gd name="connsiteY11" fmla="*/ 1999716 h 4033615"/>
                <a:gd name="connsiteX12" fmla="*/ 694849 w 1745982"/>
                <a:gd name="connsiteY12" fmla="*/ 2213361 h 4033615"/>
                <a:gd name="connsiteX13" fmla="*/ 968315 w 1745982"/>
                <a:gd name="connsiteY13" fmla="*/ 2187722 h 4033615"/>
                <a:gd name="connsiteX14" fmla="*/ 1258871 w 1745982"/>
                <a:gd name="connsiteY14" fmla="*/ 2025353 h 4033615"/>
                <a:gd name="connsiteX15" fmla="*/ 1455425 w 1745982"/>
                <a:gd name="connsiteY15" fmla="*/ 1991170 h 4033615"/>
                <a:gd name="connsiteX16" fmla="*/ 1489608 w 1745982"/>
                <a:gd name="connsiteY16" fmla="*/ 2546647 h 4033615"/>
                <a:gd name="connsiteX17" fmla="*/ 1421242 w 1745982"/>
                <a:gd name="connsiteY17" fmla="*/ 2820112 h 4033615"/>
                <a:gd name="connsiteX18" fmla="*/ 677758 w 1745982"/>
                <a:gd name="connsiteY18" fmla="*/ 2751746 h 4033615"/>
                <a:gd name="connsiteX19" fmla="*/ 506842 w 1745982"/>
                <a:gd name="connsiteY19" fmla="*/ 2862841 h 4033615"/>
                <a:gd name="connsiteX20" fmla="*/ 489751 w 1745982"/>
                <a:gd name="connsiteY20" fmla="*/ 3144852 h 4033615"/>
                <a:gd name="connsiteX21" fmla="*/ 617936 w 1745982"/>
                <a:gd name="connsiteY21" fmla="*/ 3418318 h 4033615"/>
                <a:gd name="connsiteX22" fmla="*/ 823036 w 1745982"/>
                <a:gd name="connsiteY22" fmla="*/ 3640508 h 4033615"/>
                <a:gd name="connsiteX23" fmla="*/ 1113593 w 1745982"/>
                <a:gd name="connsiteY23" fmla="*/ 3589233 h 4033615"/>
                <a:gd name="connsiteX24" fmla="*/ 1498154 w 1745982"/>
                <a:gd name="connsiteY24" fmla="*/ 3418318 h 4033615"/>
                <a:gd name="connsiteX25" fmla="*/ 1745982 w 1745982"/>
                <a:gd name="connsiteY25" fmla="*/ 4033615 h 4033615"/>
                <a:gd name="connsiteX0" fmla="*/ 1105048 w 1745982"/>
                <a:gd name="connsiteY0" fmla="*/ 0 h 4033615"/>
                <a:gd name="connsiteX1" fmla="*/ 53551 w 1745982"/>
                <a:gd name="connsiteY1" fmla="*/ 348337 h 4033615"/>
                <a:gd name="connsiteX2" fmla="*/ 208103 w 1745982"/>
                <a:gd name="connsiteY2" fmla="*/ 716655 h 4033615"/>
                <a:gd name="connsiteX3" fmla="*/ 677030 w 1745982"/>
                <a:gd name="connsiteY3" fmla="*/ 973030 h 4033615"/>
                <a:gd name="connsiteX4" fmla="*/ 1137775 w 1745982"/>
                <a:gd name="connsiteY4" fmla="*/ 878686 h 4033615"/>
                <a:gd name="connsiteX5" fmla="*/ 1301601 w 1745982"/>
                <a:gd name="connsiteY5" fmla="*/ 1093862 h 4033615"/>
                <a:gd name="connsiteX6" fmla="*/ 1096502 w 1745982"/>
                <a:gd name="connsiteY6" fmla="*/ 1256232 h 4033615"/>
                <a:gd name="connsiteX7" fmla="*/ 455567 w 1745982"/>
                <a:gd name="connsiteY7" fmla="*/ 1375873 h 4033615"/>
                <a:gd name="connsiteX8" fmla="*/ 199193 w 1745982"/>
                <a:gd name="connsiteY8" fmla="*/ 1478422 h 4033615"/>
                <a:gd name="connsiteX9" fmla="*/ 173556 w 1745982"/>
                <a:gd name="connsiteY9" fmla="*/ 1649338 h 4033615"/>
                <a:gd name="connsiteX10" fmla="*/ 276105 w 1745982"/>
                <a:gd name="connsiteY10" fmla="*/ 1862982 h 4033615"/>
                <a:gd name="connsiteX11" fmla="*/ 404293 w 1745982"/>
                <a:gd name="connsiteY11" fmla="*/ 1999716 h 4033615"/>
                <a:gd name="connsiteX12" fmla="*/ 694849 w 1745982"/>
                <a:gd name="connsiteY12" fmla="*/ 2213361 h 4033615"/>
                <a:gd name="connsiteX13" fmla="*/ 968315 w 1745982"/>
                <a:gd name="connsiteY13" fmla="*/ 2187722 h 4033615"/>
                <a:gd name="connsiteX14" fmla="*/ 1258871 w 1745982"/>
                <a:gd name="connsiteY14" fmla="*/ 2025353 h 4033615"/>
                <a:gd name="connsiteX15" fmla="*/ 1455425 w 1745982"/>
                <a:gd name="connsiteY15" fmla="*/ 1991170 h 4033615"/>
                <a:gd name="connsiteX16" fmla="*/ 1489608 w 1745982"/>
                <a:gd name="connsiteY16" fmla="*/ 2546647 h 4033615"/>
                <a:gd name="connsiteX17" fmla="*/ 1421242 w 1745982"/>
                <a:gd name="connsiteY17" fmla="*/ 2820112 h 4033615"/>
                <a:gd name="connsiteX18" fmla="*/ 677758 w 1745982"/>
                <a:gd name="connsiteY18" fmla="*/ 2751746 h 4033615"/>
                <a:gd name="connsiteX19" fmla="*/ 506842 w 1745982"/>
                <a:gd name="connsiteY19" fmla="*/ 2862841 h 4033615"/>
                <a:gd name="connsiteX20" fmla="*/ 489751 w 1745982"/>
                <a:gd name="connsiteY20" fmla="*/ 3144852 h 4033615"/>
                <a:gd name="connsiteX21" fmla="*/ 617936 w 1745982"/>
                <a:gd name="connsiteY21" fmla="*/ 3418318 h 4033615"/>
                <a:gd name="connsiteX22" fmla="*/ 823036 w 1745982"/>
                <a:gd name="connsiteY22" fmla="*/ 3640508 h 4033615"/>
                <a:gd name="connsiteX23" fmla="*/ 1113593 w 1745982"/>
                <a:gd name="connsiteY23" fmla="*/ 3589233 h 4033615"/>
                <a:gd name="connsiteX24" fmla="*/ 1498154 w 1745982"/>
                <a:gd name="connsiteY24" fmla="*/ 3418318 h 4033615"/>
                <a:gd name="connsiteX25" fmla="*/ 1745982 w 1745982"/>
                <a:gd name="connsiteY25" fmla="*/ 4033615 h 4033615"/>
                <a:gd name="connsiteX0" fmla="*/ 1105048 w 1745982"/>
                <a:gd name="connsiteY0" fmla="*/ 0 h 4033615"/>
                <a:gd name="connsiteX1" fmla="*/ 53551 w 1745982"/>
                <a:gd name="connsiteY1" fmla="*/ 348337 h 4033615"/>
                <a:gd name="connsiteX2" fmla="*/ 208103 w 1745982"/>
                <a:gd name="connsiteY2" fmla="*/ 716655 h 4033615"/>
                <a:gd name="connsiteX3" fmla="*/ 677030 w 1745982"/>
                <a:gd name="connsiteY3" fmla="*/ 973030 h 4033615"/>
                <a:gd name="connsiteX4" fmla="*/ 1137775 w 1745982"/>
                <a:gd name="connsiteY4" fmla="*/ 878686 h 4033615"/>
                <a:gd name="connsiteX5" fmla="*/ 1301601 w 1745982"/>
                <a:gd name="connsiteY5" fmla="*/ 1093862 h 4033615"/>
                <a:gd name="connsiteX6" fmla="*/ 1096502 w 1745982"/>
                <a:gd name="connsiteY6" fmla="*/ 1256232 h 4033615"/>
                <a:gd name="connsiteX7" fmla="*/ 455567 w 1745982"/>
                <a:gd name="connsiteY7" fmla="*/ 1375873 h 4033615"/>
                <a:gd name="connsiteX8" fmla="*/ 199193 w 1745982"/>
                <a:gd name="connsiteY8" fmla="*/ 1478422 h 4033615"/>
                <a:gd name="connsiteX9" fmla="*/ 173556 w 1745982"/>
                <a:gd name="connsiteY9" fmla="*/ 1649338 h 4033615"/>
                <a:gd name="connsiteX10" fmla="*/ 276105 w 1745982"/>
                <a:gd name="connsiteY10" fmla="*/ 1896484 h 4033615"/>
                <a:gd name="connsiteX11" fmla="*/ 404293 w 1745982"/>
                <a:gd name="connsiteY11" fmla="*/ 1999716 h 4033615"/>
                <a:gd name="connsiteX12" fmla="*/ 694849 w 1745982"/>
                <a:gd name="connsiteY12" fmla="*/ 2213361 h 4033615"/>
                <a:gd name="connsiteX13" fmla="*/ 968315 w 1745982"/>
                <a:gd name="connsiteY13" fmla="*/ 2187722 h 4033615"/>
                <a:gd name="connsiteX14" fmla="*/ 1258871 w 1745982"/>
                <a:gd name="connsiteY14" fmla="*/ 2025353 h 4033615"/>
                <a:gd name="connsiteX15" fmla="*/ 1455425 w 1745982"/>
                <a:gd name="connsiteY15" fmla="*/ 1991170 h 4033615"/>
                <a:gd name="connsiteX16" fmla="*/ 1489608 w 1745982"/>
                <a:gd name="connsiteY16" fmla="*/ 2546647 h 4033615"/>
                <a:gd name="connsiteX17" fmla="*/ 1421242 w 1745982"/>
                <a:gd name="connsiteY17" fmla="*/ 2820112 h 4033615"/>
                <a:gd name="connsiteX18" fmla="*/ 677758 w 1745982"/>
                <a:gd name="connsiteY18" fmla="*/ 2751746 h 4033615"/>
                <a:gd name="connsiteX19" fmla="*/ 506842 w 1745982"/>
                <a:gd name="connsiteY19" fmla="*/ 2862841 h 4033615"/>
                <a:gd name="connsiteX20" fmla="*/ 489751 w 1745982"/>
                <a:gd name="connsiteY20" fmla="*/ 3144852 h 4033615"/>
                <a:gd name="connsiteX21" fmla="*/ 617936 w 1745982"/>
                <a:gd name="connsiteY21" fmla="*/ 3418318 h 4033615"/>
                <a:gd name="connsiteX22" fmla="*/ 823036 w 1745982"/>
                <a:gd name="connsiteY22" fmla="*/ 3640508 h 4033615"/>
                <a:gd name="connsiteX23" fmla="*/ 1113593 w 1745982"/>
                <a:gd name="connsiteY23" fmla="*/ 3589233 h 4033615"/>
                <a:gd name="connsiteX24" fmla="*/ 1498154 w 1745982"/>
                <a:gd name="connsiteY24" fmla="*/ 3418318 h 4033615"/>
                <a:gd name="connsiteX25" fmla="*/ 1745982 w 1745982"/>
                <a:gd name="connsiteY25" fmla="*/ 4033615 h 4033615"/>
                <a:gd name="connsiteX0" fmla="*/ 1105048 w 1745982"/>
                <a:gd name="connsiteY0" fmla="*/ 0 h 4033615"/>
                <a:gd name="connsiteX1" fmla="*/ 53551 w 1745982"/>
                <a:gd name="connsiteY1" fmla="*/ 348337 h 4033615"/>
                <a:gd name="connsiteX2" fmla="*/ 208103 w 1745982"/>
                <a:gd name="connsiteY2" fmla="*/ 716655 h 4033615"/>
                <a:gd name="connsiteX3" fmla="*/ 677030 w 1745982"/>
                <a:gd name="connsiteY3" fmla="*/ 973030 h 4033615"/>
                <a:gd name="connsiteX4" fmla="*/ 1137775 w 1745982"/>
                <a:gd name="connsiteY4" fmla="*/ 878686 h 4033615"/>
                <a:gd name="connsiteX5" fmla="*/ 1301601 w 1745982"/>
                <a:gd name="connsiteY5" fmla="*/ 1093862 h 4033615"/>
                <a:gd name="connsiteX6" fmla="*/ 1096502 w 1745982"/>
                <a:gd name="connsiteY6" fmla="*/ 1256232 h 4033615"/>
                <a:gd name="connsiteX7" fmla="*/ 455567 w 1745982"/>
                <a:gd name="connsiteY7" fmla="*/ 1375873 h 4033615"/>
                <a:gd name="connsiteX8" fmla="*/ 199193 w 1745982"/>
                <a:gd name="connsiteY8" fmla="*/ 1478422 h 4033615"/>
                <a:gd name="connsiteX9" fmla="*/ 173556 w 1745982"/>
                <a:gd name="connsiteY9" fmla="*/ 1649338 h 4033615"/>
                <a:gd name="connsiteX10" fmla="*/ 276105 w 1745982"/>
                <a:gd name="connsiteY10" fmla="*/ 1896484 h 4033615"/>
                <a:gd name="connsiteX11" fmla="*/ 404293 w 1745982"/>
                <a:gd name="connsiteY11" fmla="*/ 1999716 h 4033615"/>
                <a:gd name="connsiteX12" fmla="*/ 694849 w 1745982"/>
                <a:gd name="connsiteY12" fmla="*/ 2213361 h 4033615"/>
                <a:gd name="connsiteX13" fmla="*/ 968315 w 1745982"/>
                <a:gd name="connsiteY13" fmla="*/ 2187722 h 4033615"/>
                <a:gd name="connsiteX14" fmla="*/ 1258871 w 1745982"/>
                <a:gd name="connsiteY14" fmla="*/ 2025353 h 4033615"/>
                <a:gd name="connsiteX15" fmla="*/ 1455425 w 1745982"/>
                <a:gd name="connsiteY15" fmla="*/ 1991170 h 4033615"/>
                <a:gd name="connsiteX16" fmla="*/ 1489608 w 1745982"/>
                <a:gd name="connsiteY16" fmla="*/ 2546647 h 4033615"/>
                <a:gd name="connsiteX17" fmla="*/ 1421242 w 1745982"/>
                <a:gd name="connsiteY17" fmla="*/ 2820112 h 4033615"/>
                <a:gd name="connsiteX18" fmla="*/ 677758 w 1745982"/>
                <a:gd name="connsiteY18" fmla="*/ 2751746 h 4033615"/>
                <a:gd name="connsiteX19" fmla="*/ 506842 w 1745982"/>
                <a:gd name="connsiteY19" fmla="*/ 2862841 h 4033615"/>
                <a:gd name="connsiteX20" fmla="*/ 489751 w 1745982"/>
                <a:gd name="connsiteY20" fmla="*/ 3144852 h 4033615"/>
                <a:gd name="connsiteX21" fmla="*/ 617936 w 1745982"/>
                <a:gd name="connsiteY21" fmla="*/ 3418318 h 4033615"/>
                <a:gd name="connsiteX22" fmla="*/ 823036 w 1745982"/>
                <a:gd name="connsiteY22" fmla="*/ 3640508 h 4033615"/>
                <a:gd name="connsiteX23" fmla="*/ 1113593 w 1745982"/>
                <a:gd name="connsiteY23" fmla="*/ 3589233 h 4033615"/>
                <a:gd name="connsiteX24" fmla="*/ 1498154 w 1745982"/>
                <a:gd name="connsiteY24" fmla="*/ 3418318 h 4033615"/>
                <a:gd name="connsiteX25" fmla="*/ 1745982 w 1745982"/>
                <a:gd name="connsiteY25" fmla="*/ 4033615 h 4033615"/>
                <a:gd name="connsiteX0" fmla="*/ 1105048 w 1745982"/>
                <a:gd name="connsiteY0" fmla="*/ 0 h 4033615"/>
                <a:gd name="connsiteX1" fmla="*/ 53551 w 1745982"/>
                <a:gd name="connsiteY1" fmla="*/ 348337 h 4033615"/>
                <a:gd name="connsiteX2" fmla="*/ 208103 w 1745982"/>
                <a:gd name="connsiteY2" fmla="*/ 716655 h 4033615"/>
                <a:gd name="connsiteX3" fmla="*/ 677030 w 1745982"/>
                <a:gd name="connsiteY3" fmla="*/ 973030 h 4033615"/>
                <a:gd name="connsiteX4" fmla="*/ 1137775 w 1745982"/>
                <a:gd name="connsiteY4" fmla="*/ 878686 h 4033615"/>
                <a:gd name="connsiteX5" fmla="*/ 1301601 w 1745982"/>
                <a:gd name="connsiteY5" fmla="*/ 1093862 h 4033615"/>
                <a:gd name="connsiteX6" fmla="*/ 1096502 w 1745982"/>
                <a:gd name="connsiteY6" fmla="*/ 1256232 h 4033615"/>
                <a:gd name="connsiteX7" fmla="*/ 455567 w 1745982"/>
                <a:gd name="connsiteY7" fmla="*/ 1375873 h 4033615"/>
                <a:gd name="connsiteX8" fmla="*/ 199193 w 1745982"/>
                <a:gd name="connsiteY8" fmla="*/ 1478422 h 4033615"/>
                <a:gd name="connsiteX9" fmla="*/ 173556 w 1745982"/>
                <a:gd name="connsiteY9" fmla="*/ 1649338 h 4033615"/>
                <a:gd name="connsiteX10" fmla="*/ 276105 w 1745982"/>
                <a:gd name="connsiteY10" fmla="*/ 1896484 h 4033615"/>
                <a:gd name="connsiteX11" fmla="*/ 404293 w 1745982"/>
                <a:gd name="connsiteY11" fmla="*/ 1999716 h 4033615"/>
                <a:gd name="connsiteX12" fmla="*/ 719395 w 1745982"/>
                <a:gd name="connsiteY12" fmla="*/ 2271990 h 4033615"/>
                <a:gd name="connsiteX13" fmla="*/ 968315 w 1745982"/>
                <a:gd name="connsiteY13" fmla="*/ 2187722 h 4033615"/>
                <a:gd name="connsiteX14" fmla="*/ 1258871 w 1745982"/>
                <a:gd name="connsiteY14" fmla="*/ 2025353 h 4033615"/>
                <a:gd name="connsiteX15" fmla="*/ 1455425 w 1745982"/>
                <a:gd name="connsiteY15" fmla="*/ 1991170 h 4033615"/>
                <a:gd name="connsiteX16" fmla="*/ 1489608 w 1745982"/>
                <a:gd name="connsiteY16" fmla="*/ 2546647 h 4033615"/>
                <a:gd name="connsiteX17" fmla="*/ 1421242 w 1745982"/>
                <a:gd name="connsiteY17" fmla="*/ 2820112 h 4033615"/>
                <a:gd name="connsiteX18" fmla="*/ 677758 w 1745982"/>
                <a:gd name="connsiteY18" fmla="*/ 2751746 h 4033615"/>
                <a:gd name="connsiteX19" fmla="*/ 506842 w 1745982"/>
                <a:gd name="connsiteY19" fmla="*/ 2862841 h 4033615"/>
                <a:gd name="connsiteX20" fmla="*/ 489751 w 1745982"/>
                <a:gd name="connsiteY20" fmla="*/ 3144852 h 4033615"/>
                <a:gd name="connsiteX21" fmla="*/ 617936 w 1745982"/>
                <a:gd name="connsiteY21" fmla="*/ 3418318 h 4033615"/>
                <a:gd name="connsiteX22" fmla="*/ 823036 w 1745982"/>
                <a:gd name="connsiteY22" fmla="*/ 3640508 h 4033615"/>
                <a:gd name="connsiteX23" fmla="*/ 1113593 w 1745982"/>
                <a:gd name="connsiteY23" fmla="*/ 3589233 h 4033615"/>
                <a:gd name="connsiteX24" fmla="*/ 1498154 w 1745982"/>
                <a:gd name="connsiteY24" fmla="*/ 3418318 h 4033615"/>
                <a:gd name="connsiteX25" fmla="*/ 1745982 w 1745982"/>
                <a:gd name="connsiteY25" fmla="*/ 4033615 h 4033615"/>
                <a:gd name="connsiteX0" fmla="*/ 1105048 w 1745982"/>
                <a:gd name="connsiteY0" fmla="*/ 0 h 4033615"/>
                <a:gd name="connsiteX1" fmla="*/ 53551 w 1745982"/>
                <a:gd name="connsiteY1" fmla="*/ 348337 h 4033615"/>
                <a:gd name="connsiteX2" fmla="*/ 208103 w 1745982"/>
                <a:gd name="connsiteY2" fmla="*/ 716655 h 4033615"/>
                <a:gd name="connsiteX3" fmla="*/ 677030 w 1745982"/>
                <a:gd name="connsiteY3" fmla="*/ 973030 h 4033615"/>
                <a:gd name="connsiteX4" fmla="*/ 1137775 w 1745982"/>
                <a:gd name="connsiteY4" fmla="*/ 878686 h 4033615"/>
                <a:gd name="connsiteX5" fmla="*/ 1301601 w 1745982"/>
                <a:gd name="connsiteY5" fmla="*/ 1093862 h 4033615"/>
                <a:gd name="connsiteX6" fmla="*/ 1096502 w 1745982"/>
                <a:gd name="connsiteY6" fmla="*/ 1256232 h 4033615"/>
                <a:gd name="connsiteX7" fmla="*/ 455567 w 1745982"/>
                <a:gd name="connsiteY7" fmla="*/ 1375873 h 4033615"/>
                <a:gd name="connsiteX8" fmla="*/ 199193 w 1745982"/>
                <a:gd name="connsiteY8" fmla="*/ 1478422 h 4033615"/>
                <a:gd name="connsiteX9" fmla="*/ 173556 w 1745982"/>
                <a:gd name="connsiteY9" fmla="*/ 1649338 h 4033615"/>
                <a:gd name="connsiteX10" fmla="*/ 276105 w 1745982"/>
                <a:gd name="connsiteY10" fmla="*/ 1896484 h 4033615"/>
                <a:gd name="connsiteX11" fmla="*/ 404293 w 1745982"/>
                <a:gd name="connsiteY11" fmla="*/ 1999716 h 4033615"/>
                <a:gd name="connsiteX12" fmla="*/ 719395 w 1745982"/>
                <a:gd name="connsiteY12" fmla="*/ 2271990 h 4033615"/>
                <a:gd name="connsiteX13" fmla="*/ 992859 w 1745982"/>
                <a:gd name="connsiteY13" fmla="*/ 2254729 h 4033615"/>
                <a:gd name="connsiteX14" fmla="*/ 1258871 w 1745982"/>
                <a:gd name="connsiteY14" fmla="*/ 2025353 h 4033615"/>
                <a:gd name="connsiteX15" fmla="*/ 1455425 w 1745982"/>
                <a:gd name="connsiteY15" fmla="*/ 1991170 h 4033615"/>
                <a:gd name="connsiteX16" fmla="*/ 1489608 w 1745982"/>
                <a:gd name="connsiteY16" fmla="*/ 2546647 h 4033615"/>
                <a:gd name="connsiteX17" fmla="*/ 1421242 w 1745982"/>
                <a:gd name="connsiteY17" fmla="*/ 2820112 h 4033615"/>
                <a:gd name="connsiteX18" fmla="*/ 677758 w 1745982"/>
                <a:gd name="connsiteY18" fmla="*/ 2751746 h 4033615"/>
                <a:gd name="connsiteX19" fmla="*/ 506842 w 1745982"/>
                <a:gd name="connsiteY19" fmla="*/ 2862841 h 4033615"/>
                <a:gd name="connsiteX20" fmla="*/ 489751 w 1745982"/>
                <a:gd name="connsiteY20" fmla="*/ 3144852 h 4033615"/>
                <a:gd name="connsiteX21" fmla="*/ 617936 w 1745982"/>
                <a:gd name="connsiteY21" fmla="*/ 3418318 h 4033615"/>
                <a:gd name="connsiteX22" fmla="*/ 823036 w 1745982"/>
                <a:gd name="connsiteY22" fmla="*/ 3640508 h 4033615"/>
                <a:gd name="connsiteX23" fmla="*/ 1113593 w 1745982"/>
                <a:gd name="connsiteY23" fmla="*/ 3589233 h 4033615"/>
                <a:gd name="connsiteX24" fmla="*/ 1498154 w 1745982"/>
                <a:gd name="connsiteY24" fmla="*/ 3418318 h 4033615"/>
                <a:gd name="connsiteX25" fmla="*/ 1745982 w 1745982"/>
                <a:gd name="connsiteY25" fmla="*/ 4033615 h 4033615"/>
                <a:gd name="connsiteX0" fmla="*/ 1105048 w 1745982"/>
                <a:gd name="connsiteY0" fmla="*/ 0 h 4033615"/>
                <a:gd name="connsiteX1" fmla="*/ 53551 w 1745982"/>
                <a:gd name="connsiteY1" fmla="*/ 348337 h 4033615"/>
                <a:gd name="connsiteX2" fmla="*/ 208103 w 1745982"/>
                <a:gd name="connsiteY2" fmla="*/ 716655 h 4033615"/>
                <a:gd name="connsiteX3" fmla="*/ 677030 w 1745982"/>
                <a:gd name="connsiteY3" fmla="*/ 973030 h 4033615"/>
                <a:gd name="connsiteX4" fmla="*/ 1137775 w 1745982"/>
                <a:gd name="connsiteY4" fmla="*/ 878686 h 4033615"/>
                <a:gd name="connsiteX5" fmla="*/ 1301601 w 1745982"/>
                <a:gd name="connsiteY5" fmla="*/ 1093862 h 4033615"/>
                <a:gd name="connsiteX6" fmla="*/ 1096502 w 1745982"/>
                <a:gd name="connsiteY6" fmla="*/ 1256232 h 4033615"/>
                <a:gd name="connsiteX7" fmla="*/ 455567 w 1745982"/>
                <a:gd name="connsiteY7" fmla="*/ 1375873 h 4033615"/>
                <a:gd name="connsiteX8" fmla="*/ 199193 w 1745982"/>
                <a:gd name="connsiteY8" fmla="*/ 1478422 h 4033615"/>
                <a:gd name="connsiteX9" fmla="*/ 173556 w 1745982"/>
                <a:gd name="connsiteY9" fmla="*/ 1649338 h 4033615"/>
                <a:gd name="connsiteX10" fmla="*/ 276105 w 1745982"/>
                <a:gd name="connsiteY10" fmla="*/ 1896484 h 4033615"/>
                <a:gd name="connsiteX11" fmla="*/ 404293 w 1745982"/>
                <a:gd name="connsiteY11" fmla="*/ 1999716 h 4033615"/>
                <a:gd name="connsiteX12" fmla="*/ 719395 w 1745982"/>
                <a:gd name="connsiteY12" fmla="*/ 2297117 h 4033615"/>
                <a:gd name="connsiteX13" fmla="*/ 992859 w 1745982"/>
                <a:gd name="connsiteY13" fmla="*/ 2254729 h 4033615"/>
                <a:gd name="connsiteX14" fmla="*/ 1258871 w 1745982"/>
                <a:gd name="connsiteY14" fmla="*/ 2025353 h 4033615"/>
                <a:gd name="connsiteX15" fmla="*/ 1455425 w 1745982"/>
                <a:gd name="connsiteY15" fmla="*/ 1991170 h 4033615"/>
                <a:gd name="connsiteX16" fmla="*/ 1489608 w 1745982"/>
                <a:gd name="connsiteY16" fmla="*/ 2546647 h 4033615"/>
                <a:gd name="connsiteX17" fmla="*/ 1421242 w 1745982"/>
                <a:gd name="connsiteY17" fmla="*/ 2820112 h 4033615"/>
                <a:gd name="connsiteX18" fmla="*/ 677758 w 1745982"/>
                <a:gd name="connsiteY18" fmla="*/ 2751746 h 4033615"/>
                <a:gd name="connsiteX19" fmla="*/ 506842 w 1745982"/>
                <a:gd name="connsiteY19" fmla="*/ 2862841 h 4033615"/>
                <a:gd name="connsiteX20" fmla="*/ 489751 w 1745982"/>
                <a:gd name="connsiteY20" fmla="*/ 3144852 h 4033615"/>
                <a:gd name="connsiteX21" fmla="*/ 617936 w 1745982"/>
                <a:gd name="connsiteY21" fmla="*/ 3418318 h 4033615"/>
                <a:gd name="connsiteX22" fmla="*/ 823036 w 1745982"/>
                <a:gd name="connsiteY22" fmla="*/ 3640508 h 4033615"/>
                <a:gd name="connsiteX23" fmla="*/ 1113593 w 1745982"/>
                <a:gd name="connsiteY23" fmla="*/ 3589233 h 4033615"/>
                <a:gd name="connsiteX24" fmla="*/ 1498154 w 1745982"/>
                <a:gd name="connsiteY24" fmla="*/ 3418318 h 4033615"/>
                <a:gd name="connsiteX25" fmla="*/ 1745982 w 1745982"/>
                <a:gd name="connsiteY25" fmla="*/ 4033615 h 4033615"/>
                <a:gd name="connsiteX0" fmla="*/ 1105048 w 1745982"/>
                <a:gd name="connsiteY0" fmla="*/ 0 h 4033615"/>
                <a:gd name="connsiteX1" fmla="*/ 53551 w 1745982"/>
                <a:gd name="connsiteY1" fmla="*/ 348337 h 4033615"/>
                <a:gd name="connsiteX2" fmla="*/ 208103 w 1745982"/>
                <a:gd name="connsiteY2" fmla="*/ 716655 h 4033615"/>
                <a:gd name="connsiteX3" fmla="*/ 677030 w 1745982"/>
                <a:gd name="connsiteY3" fmla="*/ 973030 h 4033615"/>
                <a:gd name="connsiteX4" fmla="*/ 1137775 w 1745982"/>
                <a:gd name="connsiteY4" fmla="*/ 878686 h 4033615"/>
                <a:gd name="connsiteX5" fmla="*/ 1301601 w 1745982"/>
                <a:gd name="connsiteY5" fmla="*/ 1093862 h 4033615"/>
                <a:gd name="connsiteX6" fmla="*/ 1096502 w 1745982"/>
                <a:gd name="connsiteY6" fmla="*/ 1256232 h 4033615"/>
                <a:gd name="connsiteX7" fmla="*/ 455567 w 1745982"/>
                <a:gd name="connsiteY7" fmla="*/ 1375873 h 4033615"/>
                <a:gd name="connsiteX8" fmla="*/ 199193 w 1745982"/>
                <a:gd name="connsiteY8" fmla="*/ 1478422 h 4033615"/>
                <a:gd name="connsiteX9" fmla="*/ 173556 w 1745982"/>
                <a:gd name="connsiteY9" fmla="*/ 1649338 h 4033615"/>
                <a:gd name="connsiteX10" fmla="*/ 276105 w 1745982"/>
                <a:gd name="connsiteY10" fmla="*/ 1896484 h 4033615"/>
                <a:gd name="connsiteX11" fmla="*/ 445201 w 1745982"/>
                <a:gd name="connsiteY11" fmla="*/ 2083474 h 4033615"/>
                <a:gd name="connsiteX12" fmla="*/ 719395 w 1745982"/>
                <a:gd name="connsiteY12" fmla="*/ 2297117 h 4033615"/>
                <a:gd name="connsiteX13" fmla="*/ 992859 w 1745982"/>
                <a:gd name="connsiteY13" fmla="*/ 2254729 h 4033615"/>
                <a:gd name="connsiteX14" fmla="*/ 1258871 w 1745982"/>
                <a:gd name="connsiteY14" fmla="*/ 2025353 h 4033615"/>
                <a:gd name="connsiteX15" fmla="*/ 1455425 w 1745982"/>
                <a:gd name="connsiteY15" fmla="*/ 1991170 h 4033615"/>
                <a:gd name="connsiteX16" fmla="*/ 1489608 w 1745982"/>
                <a:gd name="connsiteY16" fmla="*/ 2546647 h 4033615"/>
                <a:gd name="connsiteX17" fmla="*/ 1421242 w 1745982"/>
                <a:gd name="connsiteY17" fmla="*/ 2820112 h 4033615"/>
                <a:gd name="connsiteX18" fmla="*/ 677758 w 1745982"/>
                <a:gd name="connsiteY18" fmla="*/ 2751746 h 4033615"/>
                <a:gd name="connsiteX19" fmla="*/ 506842 w 1745982"/>
                <a:gd name="connsiteY19" fmla="*/ 2862841 h 4033615"/>
                <a:gd name="connsiteX20" fmla="*/ 489751 w 1745982"/>
                <a:gd name="connsiteY20" fmla="*/ 3144852 h 4033615"/>
                <a:gd name="connsiteX21" fmla="*/ 617936 w 1745982"/>
                <a:gd name="connsiteY21" fmla="*/ 3418318 h 4033615"/>
                <a:gd name="connsiteX22" fmla="*/ 823036 w 1745982"/>
                <a:gd name="connsiteY22" fmla="*/ 3640508 h 4033615"/>
                <a:gd name="connsiteX23" fmla="*/ 1113593 w 1745982"/>
                <a:gd name="connsiteY23" fmla="*/ 3589233 h 4033615"/>
                <a:gd name="connsiteX24" fmla="*/ 1498154 w 1745982"/>
                <a:gd name="connsiteY24" fmla="*/ 3418318 h 4033615"/>
                <a:gd name="connsiteX25" fmla="*/ 1745982 w 1745982"/>
                <a:gd name="connsiteY25" fmla="*/ 4033615 h 4033615"/>
                <a:gd name="connsiteX0" fmla="*/ 1105048 w 1745982"/>
                <a:gd name="connsiteY0" fmla="*/ 0 h 4033615"/>
                <a:gd name="connsiteX1" fmla="*/ 53551 w 1745982"/>
                <a:gd name="connsiteY1" fmla="*/ 348337 h 4033615"/>
                <a:gd name="connsiteX2" fmla="*/ 208103 w 1745982"/>
                <a:gd name="connsiteY2" fmla="*/ 716655 h 4033615"/>
                <a:gd name="connsiteX3" fmla="*/ 677030 w 1745982"/>
                <a:gd name="connsiteY3" fmla="*/ 973030 h 4033615"/>
                <a:gd name="connsiteX4" fmla="*/ 1137775 w 1745982"/>
                <a:gd name="connsiteY4" fmla="*/ 878686 h 4033615"/>
                <a:gd name="connsiteX5" fmla="*/ 1301601 w 1745982"/>
                <a:gd name="connsiteY5" fmla="*/ 1093862 h 4033615"/>
                <a:gd name="connsiteX6" fmla="*/ 1096502 w 1745982"/>
                <a:gd name="connsiteY6" fmla="*/ 1256232 h 4033615"/>
                <a:gd name="connsiteX7" fmla="*/ 455567 w 1745982"/>
                <a:gd name="connsiteY7" fmla="*/ 1375873 h 4033615"/>
                <a:gd name="connsiteX8" fmla="*/ 223739 w 1745982"/>
                <a:gd name="connsiteY8" fmla="*/ 1486797 h 4033615"/>
                <a:gd name="connsiteX9" fmla="*/ 173556 w 1745982"/>
                <a:gd name="connsiteY9" fmla="*/ 1649338 h 4033615"/>
                <a:gd name="connsiteX10" fmla="*/ 276105 w 1745982"/>
                <a:gd name="connsiteY10" fmla="*/ 1896484 h 4033615"/>
                <a:gd name="connsiteX11" fmla="*/ 445201 w 1745982"/>
                <a:gd name="connsiteY11" fmla="*/ 2083474 h 4033615"/>
                <a:gd name="connsiteX12" fmla="*/ 719395 w 1745982"/>
                <a:gd name="connsiteY12" fmla="*/ 2297117 h 4033615"/>
                <a:gd name="connsiteX13" fmla="*/ 992859 w 1745982"/>
                <a:gd name="connsiteY13" fmla="*/ 2254729 h 4033615"/>
                <a:gd name="connsiteX14" fmla="*/ 1258871 w 1745982"/>
                <a:gd name="connsiteY14" fmla="*/ 2025353 h 4033615"/>
                <a:gd name="connsiteX15" fmla="*/ 1455425 w 1745982"/>
                <a:gd name="connsiteY15" fmla="*/ 1991170 h 4033615"/>
                <a:gd name="connsiteX16" fmla="*/ 1489608 w 1745982"/>
                <a:gd name="connsiteY16" fmla="*/ 2546647 h 4033615"/>
                <a:gd name="connsiteX17" fmla="*/ 1421242 w 1745982"/>
                <a:gd name="connsiteY17" fmla="*/ 2820112 h 4033615"/>
                <a:gd name="connsiteX18" fmla="*/ 677758 w 1745982"/>
                <a:gd name="connsiteY18" fmla="*/ 2751746 h 4033615"/>
                <a:gd name="connsiteX19" fmla="*/ 506842 w 1745982"/>
                <a:gd name="connsiteY19" fmla="*/ 2862841 h 4033615"/>
                <a:gd name="connsiteX20" fmla="*/ 489751 w 1745982"/>
                <a:gd name="connsiteY20" fmla="*/ 3144852 h 4033615"/>
                <a:gd name="connsiteX21" fmla="*/ 617936 w 1745982"/>
                <a:gd name="connsiteY21" fmla="*/ 3418318 h 4033615"/>
                <a:gd name="connsiteX22" fmla="*/ 823036 w 1745982"/>
                <a:gd name="connsiteY22" fmla="*/ 3640508 h 4033615"/>
                <a:gd name="connsiteX23" fmla="*/ 1113593 w 1745982"/>
                <a:gd name="connsiteY23" fmla="*/ 3589233 h 4033615"/>
                <a:gd name="connsiteX24" fmla="*/ 1498154 w 1745982"/>
                <a:gd name="connsiteY24" fmla="*/ 3418318 h 4033615"/>
                <a:gd name="connsiteX25" fmla="*/ 1745982 w 1745982"/>
                <a:gd name="connsiteY25" fmla="*/ 4033615 h 403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5982" h="4033615">
                  <a:moveTo>
                    <a:pt x="1105048" y="0"/>
                  </a:moveTo>
                  <a:cubicBezTo>
                    <a:pt x="638590" y="49850"/>
                    <a:pt x="203042" y="228895"/>
                    <a:pt x="53551" y="348337"/>
                  </a:cubicBezTo>
                  <a:cubicBezTo>
                    <a:pt x="-95940" y="467779"/>
                    <a:pt x="104190" y="612540"/>
                    <a:pt x="208103" y="716655"/>
                  </a:cubicBezTo>
                  <a:cubicBezTo>
                    <a:pt x="312016" y="820770"/>
                    <a:pt x="522085" y="946025"/>
                    <a:pt x="677030" y="973030"/>
                  </a:cubicBezTo>
                  <a:cubicBezTo>
                    <a:pt x="831975" y="1000035"/>
                    <a:pt x="1033680" y="858547"/>
                    <a:pt x="1137775" y="878686"/>
                  </a:cubicBezTo>
                  <a:cubicBezTo>
                    <a:pt x="1241870" y="898825"/>
                    <a:pt x="1308480" y="1030938"/>
                    <a:pt x="1301601" y="1093862"/>
                  </a:cubicBezTo>
                  <a:cubicBezTo>
                    <a:pt x="1294722" y="1156786"/>
                    <a:pt x="1237508" y="1209230"/>
                    <a:pt x="1096502" y="1256232"/>
                  </a:cubicBezTo>
                  <a:cubicBezTo>
                    <a:pt x="955496" y="1303234"/>
                    <a:pt x="601027" y="1337446"/>
                    <a:pt x="455567" y="1375873"/>
                  </a:cubicBezTo>
                  <a:cubicBezTo>
                    <a:pt x="310107" y="1414300"/>
                    <a:pt x="270741" y="1441220"/>
                    <a:pt x="223739" y="1486797"/>
                  </a:cubicBezTo>
                  <a:cubicBezTo>
                    <a:pt x="176737" y="1532374"/>
                    <a:pt x="164828" y="1581057"/>
                    <a:pt x="173556" y="1649338"/>
                  </a:cubicBezTo>
                  <a:cubicBezTo>
                    <a:pt x="182284" y="1717619"/>
                    <a:pt x="230831" y="1824128"/>
                    <a:pt x="276105" y="1896484"/>
                  </a:cubicBezTo>
                  <a:cubicBezTo>
                    <a:pt x="321379" y="1968840"/>
                    <a:pt x="371319" y="2016702"/>
                    <a:pt x="445201" y="2083474"/>
                  </a:cubicBezTo>
                  <a:cubicBezTo>
                    <a:pt x="519083" y="2150246"/>
                    <a:pt x="628119" y="2268575"/>
                    <a:pt x="719395" y="2297117"/>
                  </a:cubicBezTo>
                  <a:cubicBezTo>
                    <a:pt x="810671" y="2325660"/>
                    <a:pt x="902946" y="2300023"/>
                    <a:pt x="992859" y="2254729"/>
                  </a:cubicBezTo>
                  <a:cubicBezTo>
                    <a:pt x="1082772" y="2209435"/>
                    <a:pt x="1197626" y="2049566"/>
                    <a:pt x="1258871" y="2025353"/>
                  </a:cubicBezTo>
                  <a:cubicBezTo>
                    <a:pt x="1320116" y="2001140"/>
                    <a:pt x="1416969" y="1904288"/>
                    <a:pt x="1455425" y="1991170"/>
                  </a:cubicBezTo>
                  <a:cubicBezTo>
                    <a:pt x="1493881" y="2078052"/>
                    <a:pt x="1495305" y="2408490"/>
                    <a:pt x="1489608" y="2546647"/>
                  </a:cubicBezTo>
                  <a:cubicBezTo>
                    <a:pt x="1483911" y="2684804"/>
                    <a:pt x="1556550" y="2785929"/>
                    <a:pt x="1421242" y="2820112"/>
                  </a:cubicBezTo>
                  <a:cubicBezTo>
                    <a:pt x="1285934" y="2854295"/>
                    <a:pt x="830158" y="2744625"/>
                    <a:pt x="677758" y="2751746"/>
                  </a:cubicBezTo>
                  <a:cubicBezTo>
                    <a:pt x="525358" y="2758867"/>
                    <a:pt x="538177" y="2797323"/>
                    <a:pt x="506842" y="2862841"/>
                  </a:cubicBezTo>
                  <a:cubicBezTo>
                    <a:pt x="475508" y="2928359"/>
                    <a:pt x="471235" y="3052273"/>
                    <a:pt x="489751" y="3144852"/>
                  </a:cubicBezTo>
                  <a:cubicBezTo>
                    <a:pt x="508267" y="3237431"/>
                    <a:pt x="562389" y="3335709"/>
                    <a:pt x="617936" y="3418318"/>
                  </a:cubicBezTo>
                  <a:cubicBezTo>
                    <a:pt x="673483" y="3500927"/>
                    <a:pt x="740426" y="3612022"/>
                    <a:pt x="823036" y="3640508"/>
                  </a:cubicBezTo>
                  <a:cubicBezTo>
                    <a:pt x="905646" y="3668994"/>
                    <a:pt x="1001074" y="3626265"/>
                    <a:pt x="1113593" y="3589233"/>
                  </a:cubicBezTo>
                  <a:cubicBezTo>
                    <a:pt x="1226112" y="3552201"/>
                    <a:pt x="1392756" y="3344254"/>
                    <a:pt x="1498154" y="3418318"/>
                  </a:cubicBezTo>
                  <a:cubicBezTo>
                    <a:pt x="1603552" y="3492382"/>
                    <a:pt x="1640584" y="3754452"/>
                    <a:pt x="1745982" y="4033615"/>
                  </a:cubicBezTo>
                </a:path>
              </a:pathLst>
            </a:custGeom>
            <a:noFill/>
            <a:ln w="762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6680779" y="1380779"/>
              <a:ext cx="1730208" cy="3777242"/>
            </a:xfrm>
            <a:custGeom>
              <a:avLst/>
              <a:gdLst>
                <a:gd name="connsiteX0" fmla="*/ 1038104 w 1704676"/>
                <a:gd name="connsiteY0" fmla="*/ 0 h 3802879"/>
                <a:gd name="connsiteX1" fmla="*/ 21155 w 1704676"/>
                <a:gd name="connsiteY1" fmla="*/ 170916 h 3802879"/>
                <a:gd name="connsiteX2" fmla="*/ 362987 w 1704676"/>
                <a:gd name="connsiteY2" fmla="*/ 512748 h 3802879"/>
                <a:gd name="connsiteX3" fmla="*/ 533903 w 1704676"/>
                <a:gd name="connsiteY3" fmla="*/ 606752 h 3802879"/>
                <a:gd name="connsiteX4" fmla="*/ 1003921 w 1704676"/>
                <a:gd name="connsiteY4" fmla="*/ 504202 h 3802879"/>
                <a:gd name="connsiteX5" fmla="*/ 1243203 w 1704676"/>
                <a:gd name="connsiteY5" fmla="*/ 658027 h 3802879"/>
                <a:gd name="connsiteX6" fmla="*/ 1320116 w 1704676"/>
                <a:gd name="connsiteY6" fmla="*/ 1008404 h 3802879"/>
                <a:gd name="connsiteX7" fmla="*/ 995375 w 1704676"/>
                <a:gd name="connsiteY7" fmla="*/ 1247686 h 3802879"/>
                <a:gd name="connsiteX8" fmla="*/ 277529 w 1704676"/>
                <a:gd name="connsiteY8" fmla="*/ 1333144 h 3802879"/>
                <a:gd name="connsiteX9" fmla="*/ 200617 w 1704676"/>
                <a:gd name="connsiteY9" fmla="*/ 1427148 h 3802879"/>
                <a:gd name="connsiteX10" fmla="*/ 277529 w 1704676"/>
                <a:gd name="connsiteY10" fmla="*/ 1640793 h 3802879"/>
                <a:gd name="connsiteX11" fmla="*/ 516811 w 1704676"/>
                <a:gd name="connsiteY11" fmla="*/ 1871529 h 3802879"/>
                <a:gd name="connsiteX12" fmla="*/ 696273 w 1704676"/>
                <a:gd name="connsiteY12" fmla="*/ 1956987 h 3802879"/>
                <a:gd name="connsiteX13" fmla="*/ 1029559 w 1704676"/>
                <a:gd name="connsiteY13" fmla="*/ 1717705 h 3802879"/>
                <a:gd name="connsiteX14" fmla="*/ 1260295 w 1704676"/>
                <a:gd name="connsiteY14" fmla="*/ 1640793 h 3802879"/>
                <a:gd name="connsiteX15" fmla="*/ 1508123 w 1704676"/>
                <a:gd name="connsiteY15" fmla="*/ 1931350 h 3802879"/>
                <a:gd name="connsiteX16" fmla="*/ 1499577 w 1704676"/>
                <a:gd name="connsiteY16" fmla="*/ 2264636 h 3802879"/>
                <a:gd name="connsiteX17" fmla="*/ 1465394 w 1704676"/>
                <a:gd name="connsiteY17" fmla="*/ 2657742 h 3802879"/>
                <a:gd name="connsiteX18" fmla="*/ 1328661 w 1704676"/>
                <a:gd name="connsiteY18" fmla="*/ 2760292 h 3802879"/>
                <a:gd name="connsiteX19" fmla="*/ 1055196 w 1704676"/>
                <a:gd name="connsiteY19" fmla="*/ 2777384 h 3802879"/>
                <a:gd name="connsiteX20" fmla="*/ 593723 w 1704676"/>
                <a:gd name="connsiteY20" fmla="*/ 2709017 h 3802879"/>
                <a:gd name="connsiteX21" fmla="*/ 491174 w 1704676"/>
                <a:gd name="connsiteY21" fmla="*/ 2700471 h 3802879"/>
                <a:gd name="connsiteX22" fmla="*/ 431353 w 1704676"/>
                <a:gd name="connsiteY22" fmla="*/ 2905571 h 3802879"/>
                <a:gd name="connsiteX23" fmla="*/ 670635 w 1704676"/>
                <a:gd name="connsiteY23" fmla="*/ 3307223 h 3802879"/>
                <a:gd name="connsiteX24" fmla="*/ 773185 w 1704676"/>
                <a:gd name="connsiteY24" fmla="*/ 3367043 h 3802879"/>
                <a:gd name="connsiteX25" fmla="*/ 1140654 w 1704676"/>
                <a:gd name="connsiteY25" fmla="*/ 3161944 h 3802879"/>
                <a:gd name="connsiteX26" fmla="*/ 1320116 w 1704676"/>
                <a:gd name="connsiteY26" fmla="*/ 3110670 h 3802879"/>
                <a:gd name="connsiteX27" fmla="*/ 1550852 w 1704676"/>
                <a:gd name="connsiteY27" fmla="*/ 3264494 h 3802879"/>
                <a:gd name="connsiteX28" fmla="*/ 1704676 w 1704676"/>
                <a:gd name="connsiteY28" fmla="*/ 3802879 h 3802879"/>
                <a:gd name="connsiteX0" fmla="*/ 980918 w 1647490"/>
                <a:gd name="connsiteY0" fmla="*/ 0 h 3802879"/>
                <a:gd name="connsiteX1" fmla="*/ 23789 w 1647490"/>
                <a:gd name="connsiteY1" fmla="*/ 188008 h 3802879"/>
                <a:gd name="connsiteX2" fmla="*/ 305801 w 1647490"/>
                <a:gd name="connsiteY2" fmla="*/ 512748 h 3802879"/>
                <a:gd name="connsiteX3" fmla="*/ 476717 w 1647490"/>
                <a:gd name="connsiteY3" fmla="*/ 606752 h 3802879"/>
                <a:gd name="connsiteX4" fmla="*/ 946735 w 1647490"/>
                <a:gd name="connsiteY4" fmla="*/ 504202 h 3802879"/>
                <a:gd name="connsiteX5" fmla="*/ 1186017 w 1647490"/>
                <a:gd name="connsiteY5" fmla="*/ 658027 h 3802879"/>
                <a:gd name="connsiteX6" fmla="*/ 1262930 w 1647490"/>
                <a:gd name="connsiteY6" fmla="*/ 1008404 h 3802879"/>
                <a:gd name="connsiteX7" fmla="*/ 938189 w 1647490"/>
                <a:gd name="connsiteY7" fmla="*/ 1247686 h 3802879"/>
                <a:gd name="connsiteX8" fmla="*/ 220343 w 1647490"/>
                <a:gd name="connsiteY8" fmla="*/ 1333144 h 3802879"/>
                <a:gd name="connsiteX9" fmla="*/ 143431 w 1647490"/>
                <a:gd name="connsiteY9" fmla="*/ 1427148 h 3802879"/>
                <a:gd name="connsiteX10" fmla="*/ 220343 w 1647490"/>
                <a:gd name="connsiteY10" fmla="*/ 1640793 h 3802879"/>
                <a:gd name="connsiteX11" fmla="*/ 459625 w 1647490"/>
                <a:gd name="connsiteY11" fmla="*/ 1871529 h 3802879"/>
                <a:gd name="connsiteX12" fmla="*/ 639087 w 1647490"/>
                <a:gd name="connsiteY12" fmla="*/ 1956987 h 3802879"/>
                <a:gd name="connsiteX13" fmla="*/ 972373 w 1647490"/>
                <a:gd name="connsiteY13" fmla="*/ 1717705 h 3802879"/>
                <a:gd name="connsiteX14" fmla="*/ 1203109 w 1647490"/>
                <a:gd name="connsiteY14" fmla="*/ 1640793 h 3802879"/>
                <a:gd name="connsiteX15" fmla="*/ 1450937 w 1647490"/>
                <a:gd name="connsiteY15" fmla="*/ 1931350 h 3802879"/>
                <a:gd name="connsiteX16" fmla="*/ 1442391 w 1647490"/>
                <a:gd name="connsiteY16" fmla="*/ 2264636 h 3802879"/>
                <a:gd name="connsiteX17" fmla="*/ 1408208 w 1647490"/>
                <a:gd name="connsiteY17" fmla="*/ 2657742 h 3802879"/>
                <a:gd name="connsiteX18" fmla="*/ 1271475 w 1647490"/>
                <a:gd name="connsiteY18" fmla="*/ 2760292 h 3802879"/>
                <a:gd name="connsiteX19" fmla="*/ 998010 w 1647490"/>
                <a:gd name="connsiteY19" fmla="*/ 2777384 h 3802879"/>
                <a:gd name="connsiteX20" fmla="*/ 536537 w 1647490"/>
                <a:gd name="connsiteY20" fmla="*/ 2709017 h 3802879"/>
                <a:gd name="connsiteX21" fmla="*/ 433988 w 1647490"/>
                <a:gd name="connsiteY21" fmla="*/ 2700471 h 3802879"/>
                <a:gd name="connsiteX22" fmla="*/ 374167 w 1647490"/>
                <a:gd name="connsiteY22" fmla="*/ 2905571 h 3802879"/>
                <a:gd name="connsiteX23" fmla="*/ 613449 w 1647490"/>
                <a:gd name="connsiteY23" fmla="*/ 3307223 h 3802879"/>
                <a:gd name="connsiteX24" fmla="*/ 715999 w 1647490"/>
                <a:gd name="connsiteY24" fmla="*/ 3367043 h 3802879"/>
                <a:gd name="connsiteX25" fmla="*/ 1083468 w 1647490"/>
                <a:gd name="connsiteY25" fmla="*/ 3161944 h 3802879"/>
                <a:gd name="connsiteX26" fmla="*/ 1262930 w 1647490"/>
                <a:gd name="connsiteY26" fmla="*/ 3110670 h 3802879"/>
                <a:gd name="connsiteX27" fmla="*/ 1493666 w 1647490"/>
                <a:gd name="connsiteY27" fmla="*/ 3264494 h 3802879"/>
                <a:gd name="connsiteX28" fmla="*/ 1647490 w 1647490"/>
                <a:gd name="connsiteY28" fmla="*/ 3802879 h 3802879"/>
                <a:gd name="connsiteX0" fmla="*/ 981895 w 1648467"/>
                <a:gd name="connsiteY0" fmla="*/ 0 h 3802879"/>
                <a:gd name="connsiteX1" fmla="*/ 24766 w 1648467"/>
                <a:gd name="connsiteY1" fmla="*/ 188008 h 3802879"/>
                <a:gd name="connsiteX2" fmla="*/ 298232 w 1648467"/>
                <a:gd name="connsiteY2" fmla="*/ 478565 h 3802879"/>
                <a:gd name="connsiteX3" fmla="*/ 477694 w 1648467"/>
                <a:gd name="connsiteY3" fmla="*/ 606752 h 3802879"/>
                <a:gd name="connsiteX4" fmla="*/ 947712 w 1648467"/>
                <a:gd name="connsiteY4" fmla="*/ 504202 h 3802879"/>
                <a:gd name="connsiteX5" fmla="*/ 1186994 w 1648467"/>
                <a:gd name="connsiteY5" fmla="*/ 658027 h 3802879"/>
                <a:gd name="connsiteX6" fmla="*/ 1263907 w 1648467"/>
                <a:gd name="connsiteY6" fmla="*/ 1008404 h 3802879"/>
                <a:gd name="connsiteX7" fmla="*/ 939166 w 1648467"/>
                <a:gd name="connsiteY7" fmla="*/ 1247686 h 3802879"/>
                <a:gd name="connsiteX8" fmla="*/ 221320 w 1648467"/>
                <a:gd name="connsiteY8" fmla="*/ 1333144 h 3802879"/>
                <a:gd name="connsiteX9" fmla="*/ 144408 w 1648467"/>
                <a:gd name="connsiteY9" fmla="*/ 1427148 h 3802879"/>
                <a:gd name="connsiteX10" fmla="*/ 221320 w 1648467"/>
                <a:gd name="connsiteY10" fmla="*/ 1640793 h 3802879"/>
                <a:gd name="connsiteX11" fmla="*/ 460602 w 1648467"/>
                <a:gd name="connsiteY11" fmla="*/ 1871529 h 3802879"/>
                <a:gd name="connsiteX12" fmla="*/ 640064 w 1648467"/>
                <a:gd name="connsiteY12" fmla="*/ 1956987 h 3802879"/>
                <a:gd name="connsiteX13" fmla="*/ 973350 w 1648467"/>
                <a:gd name="connsiteY13" fmla="*/ 1717705 h 3802879"/>
                <a:gd name="connsiteX14" fmla="*/ 1204086 w 1648467"/>
                <a:gd name="connsiteY14" fmla="*/ 1640793 h 3802879"/>
                <a:gd name="connsiteX15" fmla="*/ 1451914 w 1648467"/>
                <a:gd name="connsiteY15" fmla="*/ 1931350 h 3802879"/>
                <a:gd name="connsiteX16" fmla="*/ 1443368 w 1648467"/>
                <a:gd name="connsiteY16" fmla="*/ 2264636 h 3802879"/>
                <a:gd name="connsiteX17" fmla="*/ 1409185 w 1648467"/>
                <a:gd name="connsiteY17" fmla="*/ 2657742 h 3802879"/>
                <a:gd name="connsiteX18" fmla="*/ 1272452 w 1648467"/>
                <a:gd name="connsiteY18" fmla="*/ 2760292 h 3802879"/>
                <a:gd name="connsiteX19" fmla="*/ 998987 w 1648467"/>
                <a:gd name="connsiteY19" fmla="*/ 2777384 h 3802879"/>
                <a:gd name="connsiteX20" fmla="*/ 537514 w 1648467"/>
                <a:gd name="connsiteY20" fmla="*/ 2709017 h 3802879"/>
                <a:gd name="connsiteX21" fmla="*/ 434965 w 1648467"/>
                <a:gd name="connsiteY21" fmla="*/ 2700471 h 3802879"/>
                <a:gd name="connsiteX22" fmla="*/ 375144 w 1648467"/>
                <a:gd name="connsiteY22" fmla="*/ 2905571 h 3802879"/>
                <a:gd name="connsiteX23" fmla="*/ 614426 w 1648467"/>
                <a:gd name="connsiteY23" fmla="*/ 3307223 h 3802879"/>
                <a:gd name="connsiteX24" fmla="*/ 716976 w 1648467"/>
                <a:gd name="connsiteY24" fmla="*/ 3367043 h 3802879"/>
                <a:gd name="connsiteX25" fmla="*/ 1084445 w 1648467"/>
                <a:gd name="connsiteY25" fmla="*/ 3161944 h 3802879"/>
                <a:gd name="connsiteX26" fmla="*/ 1263907 w 1648467"/>
                <a:gd name="connsiteY26" fmla="*/ 3110670 h 3802879"/>
                <a:gd name="connsiteX27" fmla="*/ 1494643 w 1648467"/>
                <a:gd name="connsiteY27" fmla="*/ 3264494 h 3802879"/>
                <a:gd name="connsiteX28" fmla="*/ 1648467 w 1648467"/>
                <a:gd name="connsiteY28" fmla="*/ 3802879 h 3802879"/>
                <a:gd name="connsiteX0" fmla="*/ 982319 w 1648891"/>
                <a:gd name="connsiteY0" fmla="*/ 0 h 3802879"/>
                <a:gd name="connsiteX1" fmla="*/ 25190 w 1648891"/>
                <a:gd name="connsiteY1" fmla="*/ 188008 h 3802879"/>
                <a:gd name="connsiteX2" fmla="*/ 298656 w 1648891"/>
                <a:gd name="connsiteY2" fmla="*/ 478565 h 3802879"/>
                <a:gd name="connsiteX3" fmla="*/ 520847 w 1648891"/>
                <a:gd name="connsiteY3" fmla="*/ 615298 h 3802879"/>
                <a:gd name="connsiteX4" fmla="*/ 948136 w 1648891"/>
                <a:gd name="connsiteY4" fmla="*/ 504202 h 3802879"/>
                <a:gd name="connsiteX5" fmla="*/ 1187418 w 1648891"/>
                <a:gd name="connsiteY5" fmla="*/ 658027 h 3802879"/>
                <a:gd name="connsiteX6" fmla="*/ 1264331 w 1648891"/>
                <a:gd name="connsiteY6" fmla="*/ 1008404 h 3802879"/>
                <a:gd name="connsiteX7" fmla="*/ 939590 w 1648891"/>
                <a:gd name="connsiteY7" fmla="*/ 1247686 h 3802879"/>
                <a:gd name="connsiteX8" fmla="*/ 221744 w 1648891"/>
                <a:gd name="connsiteY8" fmla="*/ 1333144 h 3802879"/>
                <a:gd name="connsiteX9" fmla="*/ 144832 w 1648891"/>
                <a:gd name="connsiteY9" fmla="*/ 1427148 h 3802879"/>
                <a:gd name="connsiteX10" fmla="*/ 221744 w 1648891"/>
                <a:gd name="connsiteY10" fmla="*/ 1640793 h 3802879"/>
                <a:gd name="connsiteX11" fmla="*/ 461026 w 1648891"/>
                <a:gd name="connsiteY11" fmla="*/ 1871529 h 3802879"/>
                <a:gd name="connsiteX12" fmla="*/ 640488 w 1648891"/>
                <a:gd name="connsiteY12" fmla="*/ 1956987 h 3802879"/>
                <a:gd name="connsiteX13" fmla="*/ 973774 w 1648891"/>
                <a:gd name="connsiteY13" fmla="*/ 1717705 h 3802879"/>
                <a:gd name="connsiteX14" fmla="*/ 1204510 w 1648891"/>
                <a:gd name="connsiteY14" fmla="*/ 1640793 h 3802879"/>
                <a:gd name="connsiteX15" fmla="*/ 1452338 w 1648891"/>
                <a:gd name="connsiteY15" fmla="*/ 1931350 h 3802879"/>
                <a:gd name="connsiteX16" fmla="*/ 1443792 w 1648891"/>
                <a:gd name="connsiteY16" fmla="*/ 2264636 h 3802879"/>
                <a:gd name="connsiteX17" fmla="*/ 1409609 w 1648891"/>
                <a:gd name="connsiteY17" fmla="*/ 2657742 h 3802879"/>
                <a:gd name="connsiteX18" fmla="*/ 1272876 w 1648891"/>
                <a:gd name="connsiteY18" fmla="*/ 2760292 h 3802879"/>
                <a:gd name="connsiteX19" fmla="*/ 999411 w 1648891"/>
                <a:gd name="connsiteY19" fmla="*/ 2777384 h 3802879"/>
                <a:gd name="connsiteX20" fmla="*/ 537938 w 1648891"/>
                <a:gd name="connsiteY20" fmla="*/ 2709017 h 3802879"/>
                <a:gd name="connsiteX21" fmla="*/ 435389 w 1648891"/>
                <a:gd name="connsiteY21" fmla="*/ 2700471 h 3802879"/>
                <a:gd name="connsiteX22" fmla="*/ 375568 w 1648891"/>
                <a:gd name="connsiteY22" fmla="*/ 2905571 h 3802879"/>
                <a:gd name="connsiteX23" fmla="*/ 614850 w 1648891"/>
                <a:gd name="connsiteY23" fmla="*/ 3307223 h 3802879"/>
                <a:gd name="connsiteX24" fmla="*/ 717400 w 1648891"/>
                <a:gd name="connsiteY24" fmla="*/ 3367043 h 3802879"/>
                <a:gd name="connsiteX25" fmla="*/ 1084869 w 1648891"/>
                <a:gd name="connsiteY25" fmla="*/ 3161944 h 3802879"/>
                <a:gd name="connsiteX26" fmla="*/ 1264331 w 1648891"/>
                <a:gd name="connsiteY26" fmla="*/ 3110670 h 3802879"/>
                <a:gd name="connsiteX27" fmla="*/ 1495067 w 1648891"/>
                <a:gd name="connsiteY27" fmla="*/ 3264494 h 3802879"/>
                <a:gd name="connsiteX28" fmla="*/ 1648891 w 1648891"/>
                <a:gd name="connsiteY28" fmla="*/ 3802879 h 3802879"/>
                <a:gd name="connsiteX0" fmla="*/ 986724 w 1653296"/>
                <a:gd name="connsiteY0" fmla="*/ 0 h 3802879"/>
                <a:gd name="connsiteX1" fmla="*/ 29595 w 1653296"/>
                <a:gd name="connsiteY1" fmla="*/ 188008 h 3802879"/>
                <a:gd name="connsiteX2" fmla="*/ 268878 w 1653296"/>
                <a:gd name="connsiteY2" fmla="*/ 478565 h 3802879"/>
                <a:gd name="connsiteX3" fmla="*/ 525252 w 1653296"/>
                <a:gd name="connsiteY3" fmla="*/ 615298 h 3802879"/>
                <a:gd name="connsiteX4" fmla="*/ 952541 w 1653296"/>
                <a:gd name="connsiteY4" fmla="*/ 504202 h 3802879"/>
                <a:gd name="connsiteX5" fmla="*/ 1191823 w 1653296"/>
                <a:gd name="connsiteY5" fmla="*/ 658027 h 3802879"/>
                <a:gd name="connsiteX6" fmla="*/ 1268736 w 1653296"/>
                <a:gd name="connsiteY6" fmla="*/ 1008404 h 3802879"/>
                <a:gd name="connsiteX7" fmla="*/ 943995 w 1653296"/>
                <a:gd name="connsiteY7" fmla="*/ 1247686 h 3802879"/>
                <a:gd name="connsiteX8" fmla="*/ 226149 w 1653296"/>
                <a:gd name="connsiteY8" fmla="*/ 1333144 h 3802879"/>
                <a:gd name="connsiteX9" fmla="*/ 149237 w 1653296"/>
                <a:gd name="connsiteY9" fmla="*/ 1427148 h 3802879"/>
                <a:gd name="connsiteX10" fmla="*/ 226149 w 1653296"/>
                <a:gd name="connsiteY10" fmla="*/ 1640793 h 3802879"/>
                <a:gd name="connsiteX11" fmla="*/ 465431 w 1653296"/>
                <a:gd name="connsiteY11" fmla="*/ 1871529 h 3802879"/>
                <a:gd name="connsiteX12" fmla="*/ 644893 w 1653296"/>
                <a:gd name="connsiteY12" fmla="*/ 1956987 h 3802879"/>
                <a:gd name="connsiteX13" fmla="*/ 978179 w 1653296"/>
                <a:gd name="connsiteY13" fmla="*/ 1717705 h 3802879"/>
                <a:gd name="connsiteX14" fmla="*/ 1208915 w 1653296"/>
                <a:gd name="connsiteY14" fmla="*/ 1640793 h 3802879"/>
                <a:gd name="connsiteX15" fmla="*/ 1456743 w 1653296"/>
                <a:gd name="connsiteY15" fmla="*/ 1931350 h 3802879"/>
                <a:gd name="connsiteX16" fmla="*/ 1448197 w 1653296"/>
                <a:gd name="connsiteY16" fmla="*/ 2264636 h 3802879"/>
                <a:gd name="connsiteX17" fmla="*/ 1414014 w 1653296"/>
                <a:gd name="connsiteY17" fmla="*/ 2657742 h 3802879"/>
                <a:gd name="connsiteX18" fmla="*/ 1277281 w 1653296"/>
                <a:gd name="connsiteY18" fmla="*/ 2760292 h 3802879"/>
                <a:gd name="connsiteX19" fmla="*/ 1003816 w 1653296"/>
                <a:gd name="connsiteY19" fmla="*/ 2777384 h 3802879"/>
                <a:gd name="connsiteX20" fmla="*/ 542343 w 1653296"/>
                <a:gd name="connsiteY20" fmla="*/ 2709017 h 3802879"/>
                <a:gd name="connsiteX21" fmla="*/ 439794 w 1653296"/>
                <a:gd name="connsiteY21" fmla="*/ 2700471 h 3802879"/>
                <a:gd name="connsiteX22" fmla="*/ 379973 w 1653296"/>
                <a:gd name="connsiteY22" fmla="*/ 2905571 h 3802879"/>
                <a:gd name="connsiteX23" fmla="*/ 619255 w 1653296"/>
                <a:gd name="connsiteY23" fmla="*/ 3307223 h 3802879"/>
                <a:gd name="connsiteX24" fmla="*/ 721805 w 1653296"/>
                <a:gd name="connsiteY24" fmla="*/ 3367043 h 3802879"/>
                <a:gd name="connsiteX25" fmla="*/ 1089274 w 1653296"/>
                <a:gd name="connsiteY25" fmla="*/ 3161944 h 3802879"/>
                <a:gd name="connsiteX26" fmla="*/ 1268736 w 1653296"/>
                <a:gd name="connsiteY26" fmla="*/ 3110670 h 3802879"/>
                <a:gd name="connsiteX27" fmla="*/ 1499472 w 1653296"/>
                <a:gd name="connsiteY27" fmla="*/ 3264494 h 3802879"/>
                <a:gd name="connsiteX28" fmla="*/ 1653296 w 1653296"/>
                <a:gd name="connsiteY28" fmla="*/ 3802879 h 3802879"/>
                <a:gd name="connsiteX0" fmla="*/ 986724 w 1653296"/>
                <a:gd name="connsiteY0" fmla="*/ 0 h 3802879"/>
                <a:gd name="connsiteX1" fmla="*/ 29595 w 1653296"/>
                <a:gd name="connsiteY1" fmla="*/ 188008 h 3802879"/>
                <a:gd name="connsiteX2" fmla="*/ 268878 w 1653296"/>
                <a:gd name="connsiteY2" fmla="*/ 478565 h 3802879"/>
                <a:gd name="connsiteX3" fmla="*/ 525252 w 1653296"/>
                <a:gd name="connsiteY3" fmla="*/ 615298 h 3802879"/>
                <a:gd name="connsiteX4" fmla="*/ 952541 w 1653296"/>
                <a:gd name="connsiteY4" fmla="*/ 504202 h 3802879"/>
                <a:gd name="connsiteX5" fmla="*/ 1191823 w 1653296"/>
                <a:gd name="connsiteY5" fmla="*/ 658027 h 3802879"/>
                <a:gd name="connsiteX6" fmla="*/ 1268736 w 1653296"/>
                <a:gd name="connsiteY6" fmla="*/ 1008404 h 3802879"/>
                <a:gd name="connsiteX7" fmla="*/ 943995 w 1653296"/>
                <a:gd name="connsiteY7" fmla="*/ 1247686 h 3802879"/>
                <a:gd name="connsiteX8" fmla="*/ 226149 w 1653296"/>
                <a:gd name="connsiteY8" fmla="*/ 1333144 h 3802879"/>
                <a:gd name="connsiteX9" fmla="*/ 183420 w 1653296"/>
                <a:gd name="connsiteY9" fmla="*/ 1461331 h 3802879"/>
                <a:gd name="connsiteX10" fmla="*/ 226149 w 1653296"/>
                <a:gd name="connsiteY10" fmla="*/ 1640793 h 3802879"/>
                <a:gd name="connsiteX11" fmla="*/ 465431 w 1653296"/>
                <a:gd name="connsiteY11" fmla="*/ 1871529 h 3802879"/>
                <a:gd name="connsiteX12" fmla="*/ 644893 w 1653296"/>
                <a:gd name="connsiteY12" fmla="*/ 1956987 h 3802879"/>
                <a:gd name="connsiteX13" fmla="*/ 978179 w 1653296"/>
                <a:gd name="connsiteY13" fmla="*/ 1717705 h 3802879"/>
                <a:gd name="connsiteX14" fmla="*/ 1208915 w 1653296"/>
                <a:gd name="connsiteY14" fmla="*/ 1640793 h 3802879"/>
                <a:gd name="connsiteX15" fmla="*/ 1456743 w 1653296"/>
                <a:gd name="connsiteY15" fmla="*/ 1931350 h 3802879"/>
                <a:gd name="connsiteX16" fmla="*/ 1448197 w 1653296"/>
                <a:gd name="connsiteY16" fmla="*/ 2264636 h 3802879"/>
                <a:gd name="connsiteX17" fmla="*/ 1414014 w 1653296"/>
                <a:gd name="connsiteY17" fmla="*/ 2657742 h 3802879"/>
                <a:gd name="connsiteX18" fmla="*/ 1277281 w 1653296"/>
                <a:gd name="connsiteY18" fmla="*/ 2760292 h 3802879"/>
                <a:gd name="connsiteX19" fmla="*/ 1003816 w 1653296"/>
                <a:gd name="connsiteY19" fmla="*/ 2777384 h 3802879"/>
                <a:gd name="connsiteX20" fmla="*/ 542343 w 1653296"/>
                <a:gd name="connsiteY20" fmla="*/ 2709017 h 3802879"/>
                <a:gd name="connsiteX21" fmla="*/ 439794 w 1653296"/>
                <a:gd name="connsiteY21" fmla="*/ 2700471 h 3802879"/>
                <a:gd name="connsiteX22" fmla="*/ 379973 w 1653296"/>
                <a:gd name="connsiteY22" fmla="*/ 2905571 h 3802879"/>
                <a:gd name="connsiteX23" fmla="*/ 619255 w 1653296"/>
                <a:gd name="connsiteY23" fmla="*/ 3307223 h 3802879"/>
                <a:gd name="connsiteX24" fmla="*/ 721805 w 1653296"/>
                <a:gd name="connsiteY24" fmla="*/ 3367043 h 3802879"/>
                <a:gd name="connsiteX25" fmla="*/ 1089274 w 1653296"/>
                <a:gd name="connsiteY25" fmla="*/ 3161944 h 3802879"/>
                <a:gd name="connsiteX26" fmla="*/ 1268736 w 1653296"/>
                <a:gd name="connsiteY26" fmla="*/ 3110670 h 3802879"/>
                <a:gd name="connsiteX27" fmla="*/ 1499472 w 1653296"/>
                <a:gd name="connsiteY27" fmla="*/ 3264494 h 3802879"/>
                <a:gd name="connsiteX28" fmla="*/ 1653296 w 1653296"/>
                <a:gd name="connsiteY28" fmla="*/ 3802879 h 3802879"/>
                <a:gd name="connsiteX0" fmla="*/ 986724 w 1653296"/>
                <a:gd name="connsiteY0" fmla="*/ 0 h 3802879"/>
                <a:gd name="connsiteX1" fmla="*/ 29595 w 1653296"/>
                <a:gd name="connsiteY1" fmla="*/ 188008 h 3802879"/>
                <a:gd name="connsiteX2" fmla="*/ 268878 w 1653296"/>
                <a:gd name="connsiteY2" fmla="*/ 478565 h 3802879"/>
                <a:gd name="connsiteX3" fmla="*/ 525252 w 1653296"/>
                <a:gd name="connsiteY3" fmla="*/ 615298 h 3802879"/>
                <a:gd name="connsiteX4" fmla="*/ 952541 w 1653296"/>
                <a:gd name="connsiteY4" fmla="*/ 504202 h 3802879"/>
                <a:gd name="connsiteX5" fmla="*/ 1191823 w 1653296"/>
                <a:gd name="connsiteY5" fmla="*/ 658027 h 3802879"/>
                <a:gd name="connsiteX6" fmla="*/ 1268736 w 1653296"/>
                <a:gd name="connsiteY6" fmla="*/ 1008404 h 3802879"/>
                <a:gd name="connsiteX7" fmla="*/ 943995 w 1653296"/>
                <a:gd name="connsiteY7" fmla="*/ 1247686 h 3802879"/>
                <a:gd name="connsiteX8" fmla="*/ 285970 w 1653296"/>
                <a:gd name="connsiteY8" fmla="*/ 1341690 h 3802879"/>
                <a:gd name="connsiteX9" fmla="*/ 183420 w 1653296"/>
                <a:gd name="connsiteY9" fmla="*/ 1461331 h 3802879"/>
                <a:gd name="connsiteX10" fmla="*/ 226149 w 1653296"/>
                <a:gd name="connsiteY10" fmla="*/ 1640793 h 3802879"/>
                <a:gd name="connsiteX11" fmla="*/ 465431 w 1653296"/>
                <a:gd name="connsiteY11" fmla="*/ 1871529 h 3802879"/>
                <a:gd name="connsiteX12" fmla="*/ 644893 w 1653296"/>
                <a:gd name="connsiteY12" fmla="*/ 1956987 h 3802879"/>
                <a:gd name="connsiteX13" fmla="*/ 978179 w 1653296"/>
                <a:gd name="connsiteY13" fmla="*/ 1717705 h 3802879"/>
                <a:gd name="connsiteX14" fmla="*/ 1208915 w 1653296"/>
                <a:gd name="connsiteY14" fmla="*/ 1640793 h 3802879"/>
                <a:gd name="connsiteX15" fmla="*/ 1456743 w 1653296"/>
                <a:gd name="connsiteY15" fmla="*/ 1931350 h 3802879"/>
                <a:gd name="connsiteX16" fmla="*/ 1448197 w 1653296"/>
                <a:gd name="connsiteY16" fmla="*/ 2264636 h 3802879"/>
                <a:gd name="connsiteX17" fmla="*/ 1414014 w 1653296"/>
                <a:gd name="connsiteY17" fmla="*/ 2657742 h 3802879"/>
                <a:gd name="connsiteX18" fmla="*/ 1277281 w 1653296"/>
                <a:gd name="connsiteY18" fmla="*/ 2760292 h 3802879"/>
                <a:gd name="connsiteX19" fmla="*/ 1003816 w 1653296"/>
                <a:gd name="connsiteY19" fmla="*/ 2777384 h 3802879"/>
                <a:gd name="connsiteX20" fmla="*/ 542343 w 1653296"/>
                <a:gd name="connsiteY20" fmla="*/ 2709017 h 3802879"/>
                <a:gd name="connsiteX21" fmla="*/ 439794 w 1653296"/>
                <a:gd name="connsiteY21" fmla="*/ 2700471 h 3802879"/>
                <a:gd name="connsiteX22" fmla="*/ 379973 w 1653296"/>
                <a:gd name="connsiteY22" fmla="*/ 2905571 h 3802879"/>
                <a:gd name="connsiteX23" fmla="*/ 619255 w 1653296"/>
                <a:gd name="connsiteY23" fmla="*/ 3307223 h 3802879"/>
                <a:gd name="connsiteX24" fmla="*/ 721805 w 1653296"/>
                <a:gd name="connsiteY24" fmla="*/ 3367043 h 3802879"/>
                <a:gd name="connsiteX25" fmla="*/ 1089274 w 1653296"/>
                <a:gd name="connsiteY25" fmla="*/ 3161944 h 3802879"/>
                <a:gd name="connsiteX26" fmla="*/ 1268736 w 1653296"/>
                <a:gd name="connsiteY26" fmla="*/ 3110670 h 3802879"/>
                <a:gd name="connsiteX27" fmla="*/ 1499472 w 1653296"/>
                <a:gd name="connsiteY27" fmla="*/ 3264494 h 3802879"/>
                <a:gd name="connsiteX28" fmla="*/ 1653296 w 1653296"/>
                <a:gd name="connsiteY28" fmla="*/ 3802879 h 3802879"/>
                <a:gd name="connsiteX0" fmla="*/ 986724 w 1653296"/>
                <a:gd name="connsiteY0" fmla="*/ 0 h 3802879"/>
                <a:gd name="connsiteX1" fmla="*/ 29595 w 1653296"/>
                <a:gd name="connsiteY1" fmla="*/ 188008 h 3802879"/>
                <a:gd name="connsiteX2" fmla="*/ 268878 w 1653296"/>
                <a:gd name="connsiteY2" fmla="*/ 478565 h 3802879"/>
                <a:gd name="connsiteX3" fmla="*/ 525252 w 1653296"/>
                <a:gd name="connsiteY3" fmla="*/ 615298 h 3802879"/>
                <a:gd name="connsiteX4" fmla="*/ 952541 w 1653296"/>
                <a:gd name="connsiteY4" fmla="*/ 504202 h 3802879"/>
                <a:gd name="connsiteX5" fmla="*/ 1191823 w 1653296"/>
                <a:gd name="connsiteY5" fmla="*/ 658027 h 3802879"/>
                <a:gd name="connsiteX6" fmla="*/ 1268736 w 1653296"/>
                <a:gd name="connsiteY6" fmla="*/ 1008404 h 3802879"/>
                <a:gd name="connsiteX7" fmla="*/ 943995 w 1653296"/>
                <a:gd name="connsiteY7" fmla="*/ 1247686 h 3802879"/>
                <a:gd name="connsiteX8" fmla="*/ 285970 w 1653296"/>
                <a:gd name="connsiteY8" fmla="*/ 1341690 h 3802879"/>
                <a:gd name="connsiteX9" fmla="*/ 183420 w 1653296"/>
                <a:gd name="connsiteY9" fmla="*/ 1461331 h 3802879"/>
                <a:gd name="connsiteX10" fmla="*/ 303061 w 1653296"/>
                <a:gd name="connsiteY10" fmla="*/ 1666431 h 3802879"/>
                <a:gd name="connsiteX11" fmla="*/ 465431 w 1653296"/>
                <a:gd name="connsiteY11" fmla="*/ 1871529 h 3802879"/>
                <a:gd name="connsiteX12" fmla="*/ 644893 w 1653296"/>
                <a:gd name="connsiteY12" fmla="*/ 1956987 h 3802879"/>
                <a:gd name="connsiteX13" fmla="*/ 978179 w 1653296"/>
                <a:gd name="connsiteY13" fmla="*/ 1717705 h 3802879"/>
                <a:gd name="connsiteX14" fmla="*/ 1208915 w 1653296"/>
                <a:gd name="connsiteY14" fmla="*/ 1640793 h 3802879"/>
                <a:gd name="connsiteX15" fmla="*/ 1456743 w 1653296"/>
                <a:gd name="connsiteY15" fmla="*/ 1931350 h 3802879"/>
                <a:gd name="connsiteX16" fmla="*/ 1448197 w 1653296"/>
                <a:gd name="connsiteY16" fmla="*/ 2264636 h 3802879"/>
                <a:gd name="connsiteX17" fmla="*/ 1414014 w 1653296"/>
                <a:gd name="connsiteY17" fmla="*/ 2657742 h 3802879"/>
                <a:gd name="connsiteX18" fmla="*/ 1277281 w 1653296"/>
                <a:gd name="connsiteY18" fmla="*/ 2760292 h 3802879"/>
                <a:gd name="connsiteX19" fmla="*/ 1003816 w 1653296"/>
                <a:gd name="connsiteY19" fmla="*/ 2777384 h 3802879"/>
                <a:gd name="connsiteX20" fmla="*/ 542343 w 1653296"/>
                <a:gd name="connsiteY20" fmla="*/ 2709017 h 3802879"/>
                <a:gd name="connsiteX21" fmla="*/ 439794 w 1653296"/>
                <a:gd name="connsiteY21" fmla="*/ 2700471 h 3802879"/>
                <a:gd name="connsiteX22" fmla="*/ 379973 w 1653296"/>
                <a:gd name="connsiteY22" fmla="*/ 2905571 h 3802879"/>
                <a:gd name="connsiteX23" fmla="*/ 619255 w 1653296"/>
                <a:gd name="connsiteY23" fmla="*/ 3307223 h 3802879"/>
                <a:gd name="connsiteX24" fmla="*/ 721805 w 1653296"/>
                <a:gd name="connsiteY24" fmla="*/ 3367043 h 3802879"/>
                <a:gd name="connsiteX25" fmla="*/ 1089274 w 1653296"/>
                <a:gd name="connsiteY25" fmla="*/ 3161944 h 3802879"/>
                <a:gd name="connsiteX26" fmla="*/ 1268736 w 1653296"/>
                <a:gd name="connsiteY26" fmla="*/ 3110670 h 3802879"/>
                <a:gd name="connsiteX27" fmla="*/ 1499472 w 1653296"/>
                <a:gd name="connsiteY27" fmla="*/ 3264494 h 3802879"/>
                <a:gd name="connsiteX28" fmla="*/ 1653296 w 1653296"/>
                <a:gd name="connsiteY28" fmla="*/ 3802879 h 3802879"/>
                <a:gd name="connsiteX0" fmla="*/ 986724 w 1653296"/>
                <a:gd name="connsiteY0" fmla="*/ 0 h 3802879"/>
                <a:gd name="connsiteX1" fmla="*/ 29595 w 1653296"/>
                <a:gd name="connsiteY1" fmla="*/ 188008 h 3802879"/>
                <a:gd name="connsiteX2" fmla="*/ 268878 w 1653296"/>
                <a:gd name="connsiteY2" fmla="*/ 478565 h 3802879"/>
                <a:gd name="connsiteX3" fmla="*/ 525252 w 1653296"/>
                <a:gd name="connsiteY3" fmla="*/ 615298 h 3802879"/>
                <a:gd name="connsiteX4" fmla="*/ 952541 w 1653296"/>
                <a:gd name="connsiteY4" fmla="*/ 504202 h 3802879"/>
                <a:gd name="connsiteX5" fmla="*/ 1191823 w 1653296"/>
                <a:gd name="connsiteY5" fmla="*/ 658027 h 3802879"/>
                <a:gd name="connsiteX6" fmla="*/ 1268736 w 1653296"/>
                <a:gd name="connsiteY6" fmla="*/ 1008404 h 3802879"/>
                <a:gd name="connsiteX7" fmla="*/ 943995 w 1653296"/>
                <a:gd name="connsiteY7" fmla="*/ 1247686 h 3802879"/>
                <a:gd name="connsiteX8" fmla="*/ 285970 w 1653296"/>
                <a:gd name="connsiteY8" fmla="*/ 1341690 h 3802879"/>
                <a:gd name="connsiteX9" fmla="*/ 183420 w 1653296"/>
                <a:gd name="connsiteY9" fmla="*/ 1461331 h 3802879"/>
                <a:gd name="connsiteX10" fmla="*/ 303061 w 1653296"/>
                <a:gd name="connsiteY10" fmla="*/ 1666431 h 3802879"/>
                <a:gd name="connsiteX11" fmla="*/ 499614 w 1653296"/>
                <a:gd name="connsiteY11" fmla="*/ 1888620 h 3802879"/>
                <a:gd name="connsiteX12" fmla="*/ 644893 w 1653296"/>
                <a:gd name="connsiteY12" fmla="*/ 1956987 h 3802879"/>
                <a:gd name="connsiteX13" fmla="*/ 978179 w 1653296"/>
                <a:gd name="connsiteY13" fmla="*/ 1717705 h 3802879"/>
                <a:gd name="connsiteX14" fmla="*/ 1208915 w 1653296"/>
                <a:gd name="connsiteY14" fmla="*/ 1640793 h 3802879"/>
                <a:gd name="connsiteX15" fmla="*/ 1456743 w 1653296"/>
                <a:gd name="connsiteY15" fmla="*/ 1931350 h 3802879"/>
                <a:gd name="connsiteX16" fmla="*/ 1448197 w 1653296"/>
                <a:gd name="connsiteY16" fmla="*/ 2264636 h 3802879"/>
                <a:gd name="connsiteX17" fmla="*/ 1414014 w 1653296"/>
                <a:gd name="connsiteY17" fmla="*/ 2657742 h 3802879"/>
                <a:gd name="connsiteX18" fmla="*/ 1277281 w 1653296"/>
                <a:gd name="connsiteY18" fmla="*/ 2760292 h 3802879"/>
                <a:gd name="connsiteX19" fmla="*/ 1003816 w 1653296"/>
                <a:gd name="connsiteY19" fmla="*/ 2777384 h 3802879"/>
                <a:gd name="connsiteX20" fmla="*/ 542343 w 1653296"/>
                <a:gd name="connsiteY20" fmla="*/ 2709017 h 3802879"/>
                <a:gd name="connsiteX21" fmla="*/ 439794 w 1653296"/>
                <a:gd name="connsiteY21" fmla="*/ 2700471 h 3802879"/>
                <a:gd name="connsiteX22" fmla="*/ 379973 w 1653296"/>
                <a:gd name="connsiteY22" fmla="*/ 2905571 h 3802879"/>
                <a:gd name="connsiteX23" fmla="*/ 619255 w 1653296"/>
                <a:gd name="connsiteY23" fmla="*/ 3307223 h 3802879"/>
                <a:gd name="connsiteX24" fmla="*/ 721805 w 1653296"/>
                <a:gd name="connsiteY24" fmla="*/ 3367043 h 3802879"/>
                <a:gd name="connsiteX25" fmla="*/ 1089274 w 1653296"/>
                <a:gd name="connsiteY25" fmla="*/ 3161944 h 3802879"/>
                <a:gd name="connsiteX26" fmla="*/ 1268736 w 1653296"/>
                <a:gd name="connsiteY26" fmla="*/ 3110670 h 3802879"/>
                <a:gd name="connsiteX27" fmla="*/ 1499472 w 1653296"/>
                <a:gd name="connsiteY27" fmla="*/ 3264494 h 3802879"/>
                <a:gd name="connsiteX28" fmla="*/ 1653296 w 1653296"/>
                <a:gd name="connsiteY28" fmla="*/ 3802879 h 3802879"/>
                <a:gd name="connsiteX0" fmla="*/ 986724 w 1653296"/>
                <a:gd name="connsiteY0" fmla="*/ 0 h 3802879"/>
                <a:gd name="connsiteX1" fmla="*/ 29595 w 1653296"/>
                <a:gd name="connsiteY1" fmla="*/ 188008 h 3802879"/>
                <a:gd name="connsiteX2" fmla="*/ 268878 w 1653296"/>
                <a:gd name="connsiteY2" fmla="*/ 478565 h 3802879"/>
                <a:gd name="connsiteX3" fmla="*/ 525252 w 1653296"/>
                <a:gd name="connsiteY3" fmla="*/ 615298 h 3802879"/>
                <a:gd name="connsiteX4" fmla="*/ 952541 w 1653296"/>
                <a:gd name="connsiteY4" fmla="*/ 504202 h 3802879"/>
                <a:gd name="connsiteX5" fmla="*/ 1191823 w 1653296"/>
                <a:gd name="connsiteY5" fmla="*/ 658027 h 3802879"/>
                <a:gd name="connsiteX6" fmla="*/ 1268736 w 1653296"/>
                <a:gd name="connsiteY6" fmla="*/ 1008404 h 3802879"/>
                <a:gd name="connsiteX7" fmla="*/ 943995 w 1653296"/>
                <a:gd name="connsiteY7" fmla="*/ 1247686 h 3802879"/>
                <a:gd name="connsiteX8" fmla="*/ 285970 w 1653296"/>
                <a:gd name="connsiteY8" fmla="*/ 1341690 h 3802879"/>
                <a:gd name="connsiteX9" fmla="*/ 183420 w 1653296"/>
                <a:gd name="connsiteY9" fmla="*/ 1461331 h 3802879"/>
                <a:gd name="connsiteX10" fmla="*/ 303061 w 1653296"/>
                <a:gd name="connsiteY10" fmla="*/ 1666431 h 3802879"/>
                <a:gd name="connsiteX11" fmla="*/ 499614 w 1653296"/>
                <a:gd name="connsiteY11" fmla="*/ 1888620 h 3802879"/>
                <a:gd name="connsiteX12" fmla="*/ 644893 w 1653296"/>
                <a:gd name="connsiteY12" fmla="*/ 1956987 h 3802879"/>
                <a:gd name="connsiteX13" fmla="*/ 978179 w 1653296"/>
                <a:gd name="connsiteY13" fmla="*/ 1717705 h 3802879"/>
                <a:gd name="connsiteX14" fmla="*/ 1320010 w 1653296"/>
                <a:gd name="connsiteY14" fmla="*/ 1649339 h 3802879"/>
                <a:gd name="connsiteX15" fmla="*/ 1456743 w 1653296"/>
                <a:gd name="connsiteY15" fmla="*/ 1931350 h 3802879"/>
                <a:gd name="connsiteX16" fmla="*/ 1448197 w 1653296"/>
                <a:gd name="connsiteY16" fmla="*/ 2264636 h 3802879"/>
                <a:gd name="connsiteX17" fmla="*/ 1414014 w 1653296"/>
                <a:gd name="connsiteY17" fmla="*/ 2657742 h 3802879"/>
                <a:gd name="connsiteX18" fmla="*/ 1277281 w 1653296"/>
                <a:gd name="connsiteY18" fmla="*/ 2760292 h 3802879"/>
                <a:gd name="connsiteX19" fmla="*/ 1003816 w 1653296"/>
                <a:gd name="connsiteY19" fmla="*/ 2777384 h 3802879"/>
                <a:gd name="connsiteX20" fmla="*/ 542343 w 1653296"/>
                <a:gd name="connsiteY20" fmla="*/ 2709017 h 3802879"/>
                <a:gd name="connsiteX21" fmla="*/ 439794 w 1653296"/>
                <a:gd name="connsiteY21" fmla="*/ 2700471 h 3802879"/>
                <a:gd name="connsiteX22" fmla="*/ 379973 w 1653296"/>
                <a:gd name="connsiteY22" fmla="*/ 2905571 h 3802879"/>
                <a:gd name="connsiteX23" fmla="*/ 619255 w 1653296"/>
                <a:gd name="connsiteY23" fmla="*/ 3307223 h 3802879"/>
                <a:gd name="connsiteX24" fmla="*/ 721805 w 1653296"/>
                <a:gd name="connsiteY24" fmla="*/ 3367043 h 3802879"/>
                <a:gd name="connsiteX25" fmla="*/ 1089274 w 1653296"/>
                <a:gd name="connsiteY25" fmla="*/ 3161944 h 3802879"/>
                <a:gd name="connsiteX26" fmla="*/ 1268736 w 1653296"/>
                <a:gd name="connsiteY26" fmla="*/ 3110670 h 3802879"/>
                <a:gd name="connsiteX27" fmla="*/ 1499472 w 1653296"/>
                <a:gd name="connsiteY27" fmla="*/ 3264494 h 3802879"/>
                <a:gd name="connsiteX28" fmla="*/ 1653296 w 1653296"/>
                <a:gd name="connsiteY28" fmla="*/ 3802879 h 3802879"/>
                <a:gd name="connsiteX0" fmla="*/ 986724 w 1653296"/>
                <a:gd name="connsiteY0" fmla="*/ 0 h 3802879"/>
                <a:gd name="connsiteX1" fmla="*/ 29595 w 1653296"/>
                <a:gd name="connsiteY1" fmla="*/ 188008 h 3802879"/>
                <a:gd name="connsiteX2" fmla="*/ 268878 w 1653296"/>
                <a:gd name="connsiteY2" fmla="*/ 478565 h 3802879"/>
                <a:gd name="connsiteX3" fmla="*/ 525252 w 1653296"/>
                <a:gd name="connsiteY3" fmla="*/ 615298 h 3802879"/>
                <a:gd name="connsiteX4" fmla="*/ 952541 w 1653296"/>
                <a:gd name="connsiteY4" fmla="*/ 504202 h 3802879"/>
                <a:gd name="connsiteX5" fmla="*/ 1191823 w 1653296"/>
                <a:gd name="connsiteY5" fmla="*/ 658027 h 3802879"/>
                <a:gd name="connsiteX6" fmla="*/ 1268736 w 1653296"/>
                <a:gd name="connsiteY6" fmla="*/ 1008404 h 3802879"/>
                <a:gd name="connsiteX7" fmla="*/ 943995 w 1653296"/>
                <a:gd name="connsiteY7" fmla="*/ 1247686 h 3802879"/>
                <a:gd name="connsiteX8" fmla="*/ 285970 w 1653296"/>
                <a:gd name="connsiteY8" fmla="*/ 1341690 h 3802879"/>
                <a:gd name="connsiteX9" fmla="*/ 183420 w 1653296"/>
                <a:gd name="connsiteY9" fmla="*/ 1461331 h 3802879"/>
                <a:gd name="connsiteX10" fmla="*/ 303061 w 1653296"/>
                <a:gd name="connsiteY10" fmla="*/ 1666431 h 3802879"/>
                <a:gd name="connsiteX11" fmla="*/ 499614 w 1653296"/>
                <a:gd name="connsiteY11" fmla="*/ 1888620 h 3802879"/>
                <a:gd name="connsiteX12" fmla="*/ 644893 w 1653296"/>
                <a:gd name="connsiteY12" fmla="*/ 1956987 h 3802879"/>
                <a:gd name="connsiteX13" fmla="*/ 978179 w 1653296"/>
                <a:gd name="connsiteY13" fmla="*/ 1717705 h 3802879"/>
                <a:gd name="connsiteX14" fmla="*/ 1320010 w 1653296"/>
                <a:gd name="connsiteY14" fmla="*/ 1649339 h 3802879"/>
                <a:gd name="connsiteX15" fmla="*/ 1499471 w 1653296"/>
                <a:gd name="connsiteY15" fmla="*/ 1931350 h 3802879"/>
                <a:gd name="connsiteX16" fmla="*/ 1448197 w 1653296"/>
                <a:gd name="connsiteY16" fmla="*/ 2264636 h 3802879"/>
                <a:gd name="connsiteX17" fmla="*/ 1414014 w 1653296"/>
                <a:gd name="connsiteY17" fmla="*/ 2657742 h 3802879"/>
                <a:gd name="connsiteX18" fmla="*/ 1277281 w 1653296"/>
                <a:gd name="connsiteY18" fmla="*/ 2760292 h 3802879"/>
                <a:gd name="connsiteX19" fmla="*/ 1003816 w 1653296"/>
                <a:gd name="connsiteY19" fmla="*/ 2777384 h 3802879"/>
                <a:gd name="connsiteX20" fmla="*/ 542343 w 1653296"/>
                <a:gd name="connsiteY20" fmla="*/ 2709017 h 3802879"/>
                <a:gd name="connsiteX21" fmla="*/ 439794 w 1653296"/>
                <a:gd name="connsiteY21" fmla="*/ 2700471 h 3802879"/>
                <a:gd name="connsiteX22" fmla="*/ 379973 w 1653296"/>
                <a:gd name="connsiteY22" fmla="*/ 2905571 h 3802879"/>
                <a:gd name="connsiteX23" fmla="*/ 619255 w 1653296"/>
                <a:gd name="connsiteY23" fmla="*/ 3307223 h 3802879"/>
                <a:gd name="connsiteX24" fmla="*/ 721805 w 1653296"/>
                <a:gd name="connsiteY24" fmla="*/ 3367043 h 3802879"/>
                <a:gd name="connsiteX25" fmla="*/ 1089274 w 1653296"/>
                <a:gd name="connsiteY25" fmla="*/ 3161944 h 3802879"/>
                <a:gd name="connsiteX26" fmla="*/ 1268736 w 1653296"/>
                <a:gd name="connsiteY26" fmla="*/ 3110670 h 3802879"/>
                <a:gd name="connsiteX27" fmla="*/ 1499472 w 1653296"/>
                <a:gd name="connsiteY27" fmla="*/ 3264494 h 3802879"/>
                <a:gd name="connsiteX28" fmla="*/ 1653296 w 1653296"/>
                <a:gd name="connsiteY28" fmla="*/ 3802879 h 3802879"/>
                <a:gd name="connsiteX0" fmla="*/ 986724 w 1653296"/>
                <a:gd name="connsiteY0" fmla="*/ 0 h 3802879"/>
                <a:gd name="connsiteX1" fmla="*/ 29595 w 1653296"/>
                <a:gd name="connsiteY1" fmla="*/ 188008 h 3802879"/>
                <a:gd name="connsiteX2" fmla="*/ 268878 w 1653296"/>
                <a:gd name="connsiteY2" fmla="*/ 478565 h 3802879"/>
                <a:gd name="connsiteX3" fmla="*/ 525252 w 1653296"/>
                <a:gd name="connsiteY3" fmla="*/ 615298 h 3802879"/>
                <a:gd name="connsiteX4" fmla="*/ 952541 w 1653296"/>
                <a:gd name="connsiteY4" fmla="*/ 504202 h 3802879"/>
                <a:gd name="connsiteX5" fmla="*/ 1191823 w 1653296"/>
                <a:gd name="connsiteY5" fmla="*/ 658027 h 3802879"/>
                <a:gd name="connsiteX6" fmla="*/ 1268736 w 1653296"/>
                <a:gd name="connsiteY6" fmla="*/ 1008404 h 3802879"/>
                <a:gd name="connsiteX7" fmla="*/ 943995 w 1653296"/>
                <a:gd name="connsiteY7" fmla="*/ 1247686 h 3802879"/>
                <a:gd name="connsiteX8" fmla="*/ 285970 w 1653296"/>
                <a:gd name="connsiteY8" fmla="*/ 1341690 h 3802879"/>
                <a:gd name="connsiteX9" fmla="*/ 183420 w 1653296"/>
                <a:gd name="connsiteY9" fmla="*/ 1461331 h 3802879"/>
                <a:gd name="connsiteX10" fmla="*/ 303061 w 1653296"/>
                <a:gd name="connsiteY10" fmla="*/ 1666431 h 3802879"/>
                <a:gd name="connsiteX11" fmla="*/ 499614 w 1653296"/>
                <a:gd name="connsiteY11" fmla="*/ 1888620 h 3802879"/>
                <a:gd name="connsiteX12" fmla="*/ 644893 w 1653296"/>
                <a:gd name="connsiteY12" fmla="*/ 1956987 h 3802879"/>
                <a:gd name="connsiteX13" fmla="*/ 978179 w 1653296"/>
                <a:gd name="connsiteY13" fmla="*/ 1717705 h 3802879"/>
                <a:gd name="connsiteX14" fmla="*/ 1320010 w 1653296"/>
                <a:gd name="connsiteY14" fmla="*/ 1649339 h 3802879"/>
                <a:gd name="connsiteX15" fmla="*/ 1499471 w 1653296"/>
                <a:gd name="connsiteY15" fmla="*/ 1931350 h 3802879"/>
                <a:gd name="connsiteX16" fmla="*/ 1516563 w 1653296"/>
                <a:gd name="connsiteY16" fmla="*/ 2281728 h 3802879"/>
                <a:gd name="connsiteX17" fmla="*/ 1414014 w 1653296"/>
                <a:gd name="connsiteY17" fmla="*/ 2657742 h 3802879"/>
                <a:gd name="connsiteX18" fmla="*/ 1277281 w 1653296"/>
                <a:gd name="connsiteY18" fmla="*/ 2760292 h 3802879"/>
                <a:gd name="connsiteX19" fmla="*/ 1003816 w 1653296"/>
                <a:gd name="connsiteY19" fmla="*/ 2777384 h 3802879"/>
                <a:gd name="connsiteX20" fmla="*/ 542343 w 1653296"/>
                <a:gd name="connsiteY20" fmla="*/ 2709017 h 3802879"/>
                <a:gd name="connsiteX21" fmla="*/ 439794 w 1653296"/>
                <a:gd name="connsiteY21" fmla="*/ 2700471 h 3802879"/>
                <a:gd name="connsiteX22" fmla="*/ 379973 w 1653296"/>
                <a:gd name="connsiteY22" fmla="*/ 2905571 h 3802879"/>
                <a:gd name="connsiteX23" fmla="*/ 619255 w 1653296"/>
                <a:gd name="connsiteY23" fmla="*/ 3307223 h 3802879"/>
                <a:gd name="connsiteX24" fmla="*/ 721805 w 1653296"/>
                <a:gd name="connsiteY24" fmla="*/ 3367043 h 3802879"/>
                <a:gd name="connsiteX25" fmla="*/ 1089274 w 1653296"/>
                <a:gd name="connsiteY25" fmla="*/ 3161944 h 3802879"/>
                <a:gd name="connsiteX26" fmla="*/ 1268736 w 1653296"/>
                <a:gd name="connsiteY26" fmla="*/ 3110670 h 3802879"/>
                <a:gd name="connsiteX27" fmla="*/ 1499472 w 1653296"/>
                <a:gd name="connsiteY27" fmla="*/ 3264494 h 3802879"/>
                <a:gd name="connsiteX28" fmla="*/ 1653296 w 1653296"/>
                <a:gd name="connsiteY28" fmla="*/ 3802879 h 3802879"/>
                <a:gd name="connsiteX0" fmla="*/ 986724 w 1653296"/>
                <a:gd name="connsiteY0" fmla="*/ 0 h 3802879"/>
                <a:gd name="connsiteX1" fmla="*/ 29595 w 1653296"/>
                <a:gd name="connsiteY1" fmla="*/ 188008 h 3802879"/>
                <a:gd name="connsiteX2" fmla="*/ 268878 w 1653296"/>
                <a:gd name="connsiteY2" fmla="*/ 478565 h 3802879"/>
                <a:gd name="connsiteX3" fmla="*/ 525252 w 1653296"/>
                <a:gd name="connsiteY3" fmla="*/ 615298 h 3802879"/>
                <a:gd name="connsiteX4" fmla="*/ 952541 w 1653296"/>
                <a:gd name="connsiteY4" fmla="*/ 504202 h 3802879"/>
                <a:gd name="connsiteX5" fmla="*/ 1191823 w 1653296"/>
                <a:gd name="connsiteY5" fmla="*/ 658027 h 3802879"/>
                <a:gd name="connsiteX6" fmla="*/ 1268736 w 1653296"/>
                <a:gd name="connsiteY6" fmla="*/ 1008404 h 3802879"/>
                <a:gd name="connsiteX7" fmla="*/ 943995 w 1653296"/>
                <a:gd name="connsiteY7" fmla="*/ 1247686 h 3802879"/>
                <a:gd name="connsiteX8" fmla="*/ 285970 w 1653296"/>
                <a:gd name="connsiteY8" fmla="*/ 1341690 h 3802879"/>
                <a:gd name="connsiteX9" fmla="*/ 183420 w 1653296"/>
                <a:gd name="connsiteY9" fmla="*/ 1461331 h 3802879"/>
                <a:gd name="connsiteX10" fmla="*/ 303061 w 1653296"/>
                <a:gd name="connsiteY10" fmla="*/ 1666431 h 3802879"/>
                <a:gd name="connsiteX11" fmla="*/ 499614 w 1653296"/>
                <a:gd name="connsiteY11" fmla="*/ 1888620 h 3802879"/>
                <a:gd name="connsiteX12" fmla="*/ 644893 w 1653296"/>
                <a:gd name="connsiteY12" fmla="*/ 1956987 h 3802879"/>
                <a:gd name="connsiteX13" fmla="*/ 978179 w 1653296"/>
                <a:gd name="connsiteY13" fmla="*/ 1717705 h 3802879"/>
                <a:gd name="connsiteX14" fmla="*/ 1320010 w 1653296"/>
                <a:gd name="connsiteY14" fmla="*/ 1649339 h 3802879"/>
                <a:gd name="connsiteX15" fmla="*/ 1499471 w 1653296"/>
                <a:gd name="connsiteY15" fmla="*/ 1931350 h 3802879"/>
                <a:gd name="connsiteX16" fmla="*/ 1516563 w 1653296"/>
                <a:gd name="connsiteY16" fmla="*/ 2281728 h 3802879"/>
                <a:gd name="connsiteX17" fmla="*/ 1439651 w 1653296"/>
                <a:gd name="connsiteY17" fmla="*/ 2700471 h 3802879"/>
                <a:gd name="connsiteX18" fmla="*/ 1277281 w 1653296"/>
                <a:gd name="connsiteY18" fmla="*/ 2760292 h 3802879"/>
                <a:gd name="connsiteX19" fmla="*/ 1003816 w 1653296"/>
                <a:gd name="connsiteY19" fmla="*/ 2777384 h 3802879"/>
                <a:gd name="connsiteX20" fmla="*/ 542343 w 1653296"/>
                <a:gd name="connsiteY20" fmla="*/ 2709017 h 3802879"/>
                <a:gd name="connsiteX21" fmla="*/ 439794 w 1653296"/>
                <a:gd name="connsiteY21" fmla="*/ 2700471 h 3802879"/>
                <a:gd name="connsiteX22" fmla="*/ 379973 w 1653296"/>
                <a:gd name="connsiteY22" fmla="*/ 2905571 h 3802879"/>
                <a:gd name="connsiteX23" fmla="*/ 619255 w 1653296"/>
                <a:gd name="connsiteY23" fmla="*/ 3307223 h 3802879"/>
                <a:gd name="connsiteX24" fmla="*/ 721805 w 1653296"/>
                <a:gd name="connsiteY24" fmla="*/ 3367043 h 3802879"/>
                <a:gd name="connsiteX25" fmla="*/ 1089274 w 1653296"/>
                <a:gd name="connsiteY25" fmla="*/ 3161944 h 3802879"/>
                <a:gd name="connsiteX26" fmla="*/ 1268736 w 1653296"/>
                <a:gd name="connsiteY26" fmla="*/ 3110670 h 3802879"/>
                <a:gd name="connsiteX27" fmla="*/ 1499472 w 1653296"/>
                <a:gd name="connsiteY27" fmla="*/ 3264494 h 3802879"/>
                <a:gd name="connsiteX28" fmla="*/ 1653296 w 1653296"/>
                <a:gd name="connsiteY28" fmla="*/ 3802879 h 3802879"/>
                <a:gd name="connsiteX0" fmla="*/ 986724 w 1730208"/>
                <a:gd name="connsiteY0" fmla="*/ 0 h 3777242"/>
                <a:gd name="connsiteX1" fmla="*/ 29595 w 1730208"/>
                <a:gd name="connsiteY1" fmla="*/ 188008 h 3777242"/>
                <a:gd name="connsiteX2" fmla="*/ 268878 w 1730208"/>
                <a:gd name="connsiteY2" fmla="*/ 478565 h 3777242"/>
                <a:gd name="connsiteX3" fmla="*/ 525252 w 1730208"/>
                <a:gd name="connsiteY3" fmla="*/ 615298 h 3777242"/>
                <a:gd name="connsiteX4" fmla="*/ 952541 w 1730208"/>
                <a:gd name="connsiteY4" fmla="*/ 504202 h 3777242"/>
                <a:gd name="connsiteX5" fmla="*/ 1191823 w 1730208"/>
                <a:gd name="connsiteY5" fmla="*/ 658027 h 3777242"/>
                <a:gd name="connsiteX6" fmla="*/ 1268736 w 1730208"/>
                <a:gd name="connsiteY6" fmla="*/ 1008404 h 3777242"/>
                <a:gd name="connsiteX7" fmla="*/ 943995 w 1730208"/>
                <a:gd name="connsiteY7" fmla="*/ 1247686 h 3777242"/>
                <a:gd name="connsiteX8" fmla="*/ 285970 w 1730208"/>
                <a:gd name="connsiteY8" fmla="*/ 1341690 h 3777242"/>
                <a:gd name="connsiteX9" fmla="*/ 183420 w 1730208"/>
                <a:gd name="connsiteY9" fmla="*/ 1461331 h 3777242"/>
                <a:gd name="connsiteX10" fmla="*/ 303061 w 1730208"/>
                <a:gd name="connsiteY10" fmla="*/ 1666431 h 3777242"/>
                <a:gd name="connsiteX11" fmla="*/ 499614 w 1730208"/>
                <a:gd name="connsiteY11" fmla="*/ 1888620 h 3777242"/>
                <a:gd name="connsiteX12" fmla="*/ 644893 w 1730208"/>
                <a:gd name="connsiteY12" fmla="*/ 1956987 h 3777242"/>
                <a:gd name="connsiteX13" fmla="*/ 978179 w 1730208"/>
                <a:gd name="connsiteY13" fmla="*/ 1717705 h 3777242"/>
                <a:gd name="connsiteX14" fmla="*/ 1320010 w 1730208"/>
                <a:gd name="connsiteY14" fmla="*/ 1649339 h 3777242"/>
                <a:gd name="connsiteX15" fmla="*/ 1499471 w 1730208"/>
                <a:gd name="connsiteY15" fmla="*/ 1931350 h 3777242"/>
                <a:gd name="connsiteX16" fmla="*/ 1516563 w 1730208"/>
                <a:gd name="connsiteY16" fmla="*/ 2281728 h 3777242"/>
                <a:gd name="connsiteX17" fmla="*/ 1439651 w 1730208"/>
                <a:gd name="connsiteY17" fmla="*/ 2700471 h 3777242"/>
                <a:gd name="connsiteX18" fmla="*/ 1277281 w 1730208"/>
                <a:gd name="connsiteY18" fmla="*/ 2760292 h 3777242"/>
                <a:gd name="connsiteX19" fmla="*/ 1003816 w 1730208"/>
                <a:gd name="connsiteY19" fmla="*/ 2777384 h 3777242"/>
                <a:gd name="connsiteX20" fmla="*/ 542343 w 1730208"/>
                <a:gd name="connsiteY20" fmla="*/ 2709017 h 3777242"/>
                <a:gd name="connsiteX21" fmla="*/ 439794 w 1730208"/>
                <a:gd name="connsiteY21" fmla="*/ 2700471 h 3777242"/>
                <a:gd name="connsiteX22" fmla="*/ 379973 w 1730208"/>
                <a:gd name="connsiteY22" fmla="*/ 2905571 h 3777242"/>
                <a:gd name="connsiteX23" fmla="*/ 619255 w 1730208"/>
                <a:gd name="connsiteY23" fmla="*/ 3307223 h 3777242"/>
                <a:gd name="connsiteX24" fmla="*/ 721805 w 1730208"/>
                <a:gd name="connsiteY24" fmla="*/ 3367043 h 3777242"/>
                <a:gd name="connsiteX25" fmla="*/ 1089274 w 1730208"/>
                <a:gd name="connsiteY25" fmla="*/ 3161944 h 3777242"/>
                <a:gd name="connsiteX26" fmla="*/ 1268736 w 1730208"/>
                <a:gd name="connsiteY26" fmla="*/ 3110670 h 3777242"/>
                <a:gd name="connsiteX27" fmla="*/ 1499472 w 1730208"/>
                <a:gd name="connsiteY27" fmla="*/ 3264494 h 3777242"/>
                <a:gd name="connsiteX28" fmla="*/ 1730208 w 1730208"/>
                <a:gd name="connsiteY28" fmla="*/ 3777242 h 3777242"/>
                <a:gd name="connsiteX0" fmla="*/ 986724 w 1730208"/>
                <a:gd name="connsiteY0" fmla="*/ 0 h 3777242"/>
                <a:gd name="connsiteX1" fmla="*/ 29595 w 1730208"/>
                <a:gd name="connsiteY1" fmla="*/ 188008 h 3777242"/>
                <a:gd name="connsiteX2" fmla="*/ 268878 w 1730208"/>
                <a:gd name="connsiteY2" fmla="*/ 478565 h 3777242"/>
                <a:gd name="connsiteX3" fmla="*/ 525252 w 1730208"/>
                <a:gd name="connsiteY3" fmla="*/ 615298 h 3777242"/>
                <a:gd name="connsiteX4" fmla="*/ 952541 w 1730208"/>
                <a:gd name="connsiteY4" fmla="*/ 504202 h 3777242"/>
                <a:gd name="connsiteX5" fmla="*/ 1191823 w 1730208"/>
                <a:gd name="connsiteY5" fmla="*/ 658027 h 3777242"/>
                <a:gd name="connsiteX6" fmla="*/ 1268736 w 1730208"/>
                <a:gd name="connsiteY6" fmla="*/ 1008404 h 3777242"/>
                <a:gd name="connsiteX7" fmla="*/ 943995 w 1730208"/>
                <a:gd name="connsiteY7" fmla="*/ 1247686 h 3777242"/>
                <a:gd name="connsiteX8" fmla="*/ 285970 w 1730208"/>
                <a:gd name="connsiteY8" fmla="*/ 1341690 h 3777242"/>
                <a:gd name="connsiteX9" fmla="*/ 183420 w 1730208"/>
                <a:gd name="connsiteY9" fmla="*/ 1461331 h 3777242"/>
                <a:gd name="connsiteX10" fmla="*/ 303061 w 1730208"/>
                <a:gd name="connsiteY10" fmla="*/ 1666431 h 3777242"/>
                <a:gd name="connsiteX11" fmla="*/ 499614 w 1730208"/>
                <a:gd name="connsiteY11" fmla="*/ 1888620 h 3777242"/>
                <a:gd name="connsiteX12" fmla="*/ 644893 w 1730208"/>
                <a:gd name="connsiteY12" fmla="*/ 1956987 h 3777242"/>
                <a:gd name="connsiteX13" fmla="*/ 978179 w 1730208"/>
                <a:gd name="connsiteY13" fmla="*/ 1717705 h 3777242"/>
                <a:gd name="connsiteX14" fmla="*/ 1320010 w 1730208"/>
                <a:gd name="connsiteY14" fmla="*/ 1649339 h 3777242"/>
                <a:gd name="connsiteX15" fmla="*/ 1499471 w 1730208"/>
                <a:gd name="connsiteY15" fmla="*/ 1931350 h 3777242"/>
                <a:gd name="connsiteX16" fmla="*/ 1516563 w 1730208"/>
                <a:gd name="connsiteY16" fmla="*/ 2281728 h 3777242"/>
                <a:gd name="connsiteX17" fmla="*/ 1439651 w 1730208"/>
                <a:gd name="connsiteY17" fmla="*/ 2700471 h 3777242"/>
                <a:gd name="connsiteX18" fmla="*/ 1277281 w 1730208"/>
                <a:gd name="connsiteY18" fmla="*/ 2760292 h 3777242"/>
                <a:gd name="connsiteX19" fmla="*/ 1003816 w 1730208"/>
                <a:gd name="connsiteY19" fmla="*/ 2777384 h 3777242"/>
                <a:gd name="connsiteX20" fmla="*/ 542343 w 1730208"/>
                <a:gd name="connsiteY20" fmla="*/ 2709017 h 3777242"/>
                <a:gd name="connsiteX21" fmla="*/ 439794 w 1730208"/>
                <a:gd name="connsiteY21" fmla="*/ 2700471 h 3777242"/>
                <a:gd name="connsiteX22" fmla="*/ 379973 w 1730208"/>
                <a:gd name="connsiteY22" fmla="*/ 2905571 h 3777242"/>
                <a:gd name="connsiteX23" fmla="*/ 619255 w 1730208"/>
                <a:gd name="connsiteY23" fmla="*/ 3307223 h 3777242"/>
                <a:gd name="connsiteX24" fmla="*/ 721805 w 1730208"/>
                <a:gd name="connsiteY24" fmla="*/ 3367043 h 3777242"/>
                <a:gd name="connsiteX25" fmla="*/ 1089274 w 1730208"/>
                <a:gd name="connsiteY25" fmla="*/ 3161944 h 3777242"/>
                <a:gd name="connsiteX26" fmla="*/ 1268736 w 1730208"/>
                <a:gd name="connsiteY26" fmla="*/ 3110670 h 3777242"/>
                <a:gd name="connsiteX27" fmla="*/ 1508018 w 1730208"/>
                <a:gd name="connsiteY27" fmla="*/ 3255948 h 3777242"/>
                <a:gd name="connsiteX28" fmla="*/ 1730208 w 1730208"/>
                <a:gd name="connsiteY28" fmla="*/ 3777242 h 3777242"/>
                <a:gd name="connsiteX0" fmla="*/ 986724 w 1730208"/>
                <a:gd name="connsiteY0" fmla="*/ 0 h 3777242"/>
                <a:gd name="connsiteX1" fmla="*/ 29595 w 1730208"/>
                <a:gd name="connsiteY1" fmla="*/ 188008 h 3777242"/>
                <a:gd name="connsiteX2" fmla="*/ 268878 w 1730208"/>
                <a:gd name="connsiteY2" fmla="*/ 478565 h 3777242"/>
                <a:gd name="connsiteX3" fmla="*/ 525252 w 1730208"/>
                <a:gd name="connsiteY3" fmla="*/ 615298 h 3777242"/>
                <a:gd name="connsiteX4" fmla="*/ 952541 w 1730208"/>
                <a:gd name="connsiteY4" fmla="*/ 504202 h 3777242"/>
                <a:gd name="connsiteX5" fmla="*/ 1191823 w 1730208"/>
                <a:gd name="connsiteY5" fmla="*/ 658027 h 3777242"/>
                <a:gd name="connsiteX6" fmla="*/ 1268736 w 1730208"/>
                <a:gd name="connsiteY6" fmla="*/ 1008404 h 3777242"/>
                <a:gd name="connsiteX7" fmla="*/ 943995 w 1730208"/>
                <a:gd name="connsiteY7" fmla="*/ 1247686 h 3777242"/>
                <a:gd name="connsiteX8" fmla="*/ 285970 w 1730208"/>
                <a:gd name="connsiteY8" fmla="*/ 1341690 h 3777242"/>
                <a:gd name="connsiteX9" fmla="*/ 183420 w 1730208"/>
                <a:gd name="connsiteY9" fmla="*/ 1461331 h 3777242"/>
                <a:gd name="connsiteX10" fmla="*/ 303061 w 1730208"/>
                <a:gd name="connsiteY10" fmla="*/ 1666431 h 3777242"/>
                <a:gd name="connsiteX11" fmla="*/ 499614 w 1730208"/>
                <a:gd name="connsiteY11" fmla="*/ 1888620 h 3777242"/>
                <a:gd name="connsiteX12" fmla="*/ 644893 w 1730208"/>
                <a:gd name="connsiteY12" fmla="*/ 1956987 h 3777242"/>
                <a:gd name="connsiteX13" fmla="*/ 978179 w 1730208"/>
                <a:gd name="connsiteY13" fmla="*/ 1717705 h 3777242"/>
                <a:gd name="connsiteX14" fmla="*/ 1320010 w 1730208"/>
                <a:gd name="connsiteY14" fmla="*/ 1649339 h 3777242"/>
                <a:gd name="connsiteX15" fmla="*/ 1499471 w 1730208"/>
                <a:gd name="connsiteY15" fmla="*/ 1931350 h 3777242"/>
                <a:gd name="connsiteX16" fmla="*/ 1516563 w 1730208"/>
                <a:gd name="connsiteY16" fmla="*/ 2281728 h 3777242"/>
                <a:gd name="connsiteX17" fmla="*/ 1439651 w 1730208"/>
                <a:gd name="connsiteY17" fmla="*/ 2700471 h 3777242"/>
                <a:gd name="connsiteX18" fmla="*/ 1277281 w 1730208"/>
                <a:gd name="connsiteY18" fmla="*/ 2760292 h 3777242"/>
                <a:gd name="connsiteX19" fmla="*/ 1003816 w 1730208"/>
                <a:gd name="connsiteY19" fmla="*/ 2777384 h 3777242"/>
                <a:gd name="connsiteX20" fmla="*/ 542343 w 1730208"/>
                <a:gd name="connsiteY20" fmla="*/ 2709017 h 3777242"/>
                <a:gd name="connsiteX21" fmla="*/ 439794 w 1730208"/>
                <a:gd name="connsiteY21" fmla="*/ 2700471 h 3777242"/>
                <a:gd name="connsiteX22" fmla="*/ 379973 w 1730208"/>
                <a:gd name="connsiteY22" fmla="*/ 2905571 h 3777242"/>
                <a:gd name="connsiteX23" fmla="*/ 679075 w 1730208"/>
                <a:gd name="connsiteY23" fmla="*/ 3273039 h 3777242"/>
                <a:gd name="connsiteX24" fmla="*/ 721805 w 1730208"/>
                <a:gd name="connsiteY24" fmla="*/ 3367043 h 3777242"/>
                <a:gd name="connsiteX25" fmla="*/ 1089274 w 1730208"/>
                <a:gd name="connsiteY25" fmla="*/ 3161944 h 3777242"/>
                <a:gd name="connsiteX26" fmla="*/ 1268736 w 1730208"/>
                <a:gd name="connsiteY26" fmla="*/ 3110670 h 3777242"/>
                <a:gd name="connsiteX27" fmla="*/ 1508018 w 1730208"/>
                <a:gd name="connsiteY27" fmla="*/ 3255948 h 3777242"/>
                <a:gd name="connsiteX28" fmla="*/ 1730208 w 1730208"/>
                <a:gd name="connsiteY28" fmla="*/ 3777242 h 3777242"/>
                <a:gd name="connsiteX0" fmla="*/ 986724 w 1730208"/>
                <a:gd name="connsiteY0" fmla="*/ 0 h 3777242"/>
                <a:gd name="connsiteX1" fmla="*/ 29595 w 1730208"/>
                <a:gd name="connsiteY1" fmla="*/ 188008 h 3777242"/>
                <a:gd name="connsiteX2" fmla="*/ 268878 w 1730208"/>
                <a:gd name="connsiteY2" fmla="*/ 478565 h 3777242"/>
                <a:gd name="connsiteX3" fmla="*/ 525252 w 1730208"/>
                <a:gd name="connsiteY3" fmla="*/ 615298 h 3777242"/>
                <a:gd name="connsiteX4" fmla="*/ 952541 w 1730208"/>
                <a:gd name="connsiteY4" fmla="*/ 504202 h 3777242"/>
                <a:gd name="connsiteX5" fmla="*/ 1191823 w 1730208"/>
                <a:gd name="connsiteY5" fmla="*/ 658027 h 3777242"/>
                <a:gd name="connsiteX6" fmla="*/ 1268736 w 1730208"/>
                <a:gd name="connsiteY6" fmla="*/ 1008404 h 3777242"/>
                <a:gd name="connsiteX7" fmla="*/ 943995 w 1730208"/>
                <a:gd name="connsiteY7" fmla="*/ 1247686 h 3777242"/>
                <a:gd name="connsiteX8" fmla="*/ 285970 w 1730208"/>
                <a:gd name="connsiteY8" fmla="*/ 1341690 h 3777242"/>
                <a:gd name="connsiteX9" fmla="*/ 183420 w 1730208"/>
                <a:gd name="connsiteY9" fmla="*/ 1461331 h 3777242"/>
                <a:gd name="connsiteX10" fmla="*/ 303061 w 1730208"/>
                <a:gd name="connsiteY10" fmla="*/ 1666431 h 3777242"/>
                <a:gd name="connsiteX11" fmla="*/ 499614 w 1730208"/>
                <a:gd name="connsiteY11" fmla="*/ 1888620 h 3777242"/>
                <a:gd name="connsiteX12" fmla="*/ 644893 w 1730208"/>
                <a:gd name="connsiteY12" fmla="*/ 1956987 h 3777242"/>
                <a:gd name="connsiteX13" fmla="*/ 978179 w 1730208"/>
                <a:gd name="connsiteY13" fmla="*/ 1717705 h 3777242"/>
                <a:gd name="connsiteX14" fmla="*/ 1320010 w 1730208"/>
                <a:gd name="connsiteY14" fmla="*/ 1649339 h 3777242"/>
                <a:gd name="connsiteX15" fmla="*/ 1499471 w 1730208"/>
                <a:gd name="connsiteY15" fmla="*/ 1931350 h 3777242"/>
                <a:gd name="connsiteX16" fmla="*/ 1516563 w 1730208"/>
                <a:gd name="connsiteY16" fmla="*/ 2281728 h 3777242"/>
                <a:gd name="connsiteX17" fmla="*/ 1439651 w 1730208"/>
                <a:gd name="connsiteY17" fmla="*/ 2700471 h 3777242"/>
                <a:gd name="connsiteX18" fmla="*/ 1277281 w 1730208"/>
                <a:gd name="connsiteY18" fmla="*/ 2760292 h 3777242"/>
                <a:gd name="connsiteX19" fmla="*/ 1003816 w 1730208"/>
                <a:gd name="connsiteY19" fmla="*/ 2777384 h 3777242"/>
                <a:gd name="connsiteX20" fmla="*/ 542343 w 1730208"/>
                <a:gd name="connsiteY20" fmla="*/ 2709017 h 3777242"/>
                <a:gd name="connsiteX21" fmla="*/ 439794 w 1730208"/>
                <a:gd name="connsiteY21" fmla="*/ 2700471 h 3777242"/>
                <a:gd name="connsiteX22" fmla="*/ 525252 w 1730208"/>
                <a:gd name="connsiteY22" fmla="*/ 2999574 h 3777242"/>
                <a:gd name="connsiteX23" fmla="*/ 679075 w 1730208"/>
                <a:gd name="connsiteY23" fmla="*/ 3273039 h 3777242"/>
                <a:gd name="connsiteX24" fmla="*/ 721805 w 1730208"/>
                <a:gd name="connsiteY24" fmla="*/ 3367043 h 3777242"/>
                <a:gd name="connsiteX25" fmla="*/ 1089274 w 1730208"/>
                <a:gd name="connsiteY25" fmla="*/ 3161944 h 3777242"/>
                <a:gd name="connsiteX26" fmla="*/ 1268736 w 1730208"/>
                <a:gd name="connsiteY26" fmla="*/ 3110670 h 3777242"/>
                <a:gd name="connsiteX27" fmla="*/ 1508018 w 1730208"/>
                <a:gd name="connsiteY27" fmla="*/ 3255948 h 3777242"/>
                <a:gd name="connsiteX28" fmla="*/ 1730208 w 1730208"/>
                <a:gd name="connsiteY28" fmla="*/ 3777242 h 3777242"/>
                <a:gd name="connsiteX0" fmla="*/ 986724 w 1730208"/>
                <a:gd name="connsiteY0" fmla="*/ 0 h 3777242"/>
                <a:gd name="connsiteX1" fmla="*/ 29595 w 1730208"/>
                <a:gd name="connsiteY1" fmla="*/ 188008 h 3777242"/>
                <a:gd name="connsiteX2" fmla="*/ 268878 w 1730208"/>
                <a:gd name="connsiteY2" fmla="*/ 478565 h 3777242"/>
                <a:gd name="connsiteX3" fmla="*/ 525252 w 1730208"/>
                <a:gd name="connsiteY3" fmla="*/ 615298 h 3777242"/>
                <a:gd name="connsiteX4" fmla="*/ 952541 w 1730208"/>
                <a:gd name="connsiteY4" fmla="*/ 504202 h 3777242"/>
                <a:gd name="connsiteX5" fmla="*/ 1191823 w 1730208"/>
                <a:gd name="connsiteY5" fmla="*/ 658027 h 3777242"/>
                <a:gd name="connsiteX6" fmla="*/ 1268736 w 1730208"/>
                <a:gd name="connsiteY6" fmla="*/ 1008404 h 3777242"/>
                <a:gd name="connsiteX7" fmla="*/ 943995 w 1730208"/>
                <a:gd name="connsiteY7" fmla="*/ 1247686 h 3777242"/>
                <a:gd name="connsiteX8" fmla="*/ 285970 w 1730208"/>
                <a:gd name="connsiteY8" fmla="*/ 1341690 h 3777242"/>
                <a:gd name="connsiteX9" fmla="*/ 183420 w 1730208"/>
                <a:gd name="connsiteY9" fmla="*/ 1461331 h 3777242"/>
                <a:gd name="connsiteX10" fmla="*/ 303061 w 1730208"/>
                <a:gd name="connsiteY10" fmla="*/ 1666431 h 3777242"/>
                <a:gd name="connsiteX11" fmla="*/ 499614 w 1730208"/>
                <a:gd name="connsiteY11" fmla="*/ 1888620 h 3777242"/>
                <a:gd name="connsiteX12" fmla="*/ 644893 w 1730208"/>
                <a:gd name="connsiteY12" fmla="*/ 1956987 h 3777242"/>
                <a:gd name="connsiteX13" fmla="*/ 978179 w 1730208"/>
                <a:gd name="connsiteY13" fmla="*/ 1717705 h 3777242"/>
                <a:gd name="connsiteX14" fmla="*/ 1320010 w 1730208"/>
                <a:gd name="connsiteY14" fmla="*/ 1649339 h 3777242"/>
                <a:gd name="connsiteX15" fmla="*/ 1499471 w 1730208"/>
                <a:gd name="connsiteY15" fmla="*/ 1931350 h 3777242"/>
                <a:gd name="connsiteX16" fmla="*/ 1516563 w 1730208"/>
                <a:gd name="connsiteY16" fmla="*/ 2281728 h 3777242"/>
                <a:gd name="connsiteX17" fmla="*/ 1439651 w 1730208"/>
                <a:gd name="connsiteY17" fmla="*/ 2700471 h 3777242"/>
                <a:gd name="connsiteX18" fmla="*/ 1277281 w 1730208"/>
                <a:gd name="connsiteY18" fmla="*/ 2760292 h 3777242"/>
                <a:gd name="connsiteX19" fmla="*/ 1003816 w 1730208"/>
                <a:gd name="connsiteY19" fmla="*/ 2777384 h 3777242"/>
                <a:gd name="connsiteX20" fmla="*/ 542343 w 1730208"/>
                <a:gd name="connsiteY20" fmla="*/ 2709017 h 3777242"/>
                <a:gd name="connsiteX21" fmla="*/ 491069 w 1730208"/>
                <a:gd name="connsiteY21" fmla="*/ 2803021 h 3777242"/>
                <a:gd name="connsiteX22" fmla="*/ 525252 w 1730208"/>
                <a:gd name="connsiteY22" fmla="*/ 2999574 h 3777242"/>
                <a:gd name="connsiteX23" fmla="*/ 679075 w 1730208"/>
                <a:gd name="connsiteY23" fmla="*/ 3273039 h 3777242"/>
                <a:gd name="connsiteX24" fmla="*/ 721805 w 1730208"/>
                <a:gd name="connsiteY24" fmla="*/ 3367043 h 3777242"/>
                <a:gd name="connsiteX25" fmla="*/ 1089274 w 1730208"/>
                <a:gd name="connsiteY25" fmla="*/ 3161944 h 3777242"/>
                <a:gd name="connsiteX26" fmla="*/ 1268736 w 1730208"/>
                <a:gd name="connsiteY26" fmla="*/ 3110670 h 3777242"/>
                <a:gd name="connsiteX27" fmla="*/ 1508018 w 1730208"/>
                <a:gd name="connsiteY27" fmla="*/ 3255948 h 3777242"/>
                <a:gd name="connsiteX28" fmla="*/ 1730208 w 1730208"/>
                <a:gd name="connsiteY28" fmla="*/ 3777242 h 3777242"/>
                <a:gd name="connsiteX0" fmla="*/ 986724 w 1730208"/>
                <a:gd name="connsiteY0" fmla="*/ 0 h 3777242"/>
                <a:gd name="connsiteX1" fmla="*/ 29595 w 1730208"/>
                <a:gd name="connsiteY1" fmla="*/ 188008 h 3777242"/>
                <a:gd name="connsiteX2" fmla="*/ 268878 w 1730208"/>
                <a:gd name="connsiteY2" fmla="*/ 478565 h 3777242"/>
                <a:gd name="connsiteX3" fmla="*/ 525252 w 1730208"/>
                <a:gd name="connsiteY3" fmla="*/ 615298 h 3777242"/>
                <a:gd name="connsiteX4" fmla="*/ 952541 w 1730208"/>
                <a:gd name="connsiteY4" fmla="*/ 504202 h 3777242"/>
                <a:gd name="connsiteX5" fmla="*/ 1191823 w 1730208"/>
                <a:gd name="connsiteY5" fmla="*/ 658027 h 3777242"/>
                <a:gd name="connsiteX6" fmla="*/ 1268736 w 1730208"/>
                <a:gd name="connsiteY6" fmla="*/ 1008404 h 3777242"/>
                <a:gd name="connsiteX7" fmla="*/ 943995 w 1730208"/>
                <a:gd name="connsiteY7" fmla="*/ 1247686 h 3777242"/>
                <a:gd name="connsiteX8" fmla="*/ 285970 w 1730208"/>
                <a:gd name="connsiteY8" fmla="*/ 1341690 h 3777242"/>
                <a:gd name="connsiteX9" fmla="*/ 183420 w 1730208"/>
                <a:gd name="connsiteY9" fmla="*/ 1461331 h 3777242"/>
                <a:gd name="connsiteX10" fmla="*/ 303061 w 1730208"/>
                <a:gd name="connsiteY10" fmla="*/ 1666431 h 3777242"/>
                <a:gd name="connsiteX11" fmla="*/ 499614 w 1730208"/>
                <a:gd name="connsiteY11" fmla="*/ 1888620 h 3777242"/>
                <a:gd name="connsiteX12" fmla="*/ 644893 w 1730208"/>
                <a:gd name="connsiteY12" fmla="*/ 1956987 h 3777242"/>
                <a:gd name="connsiteX13" fmla="*/ 978179 w 1730208"/>
                <a:gd name="connsiteY13" fmla="*/ 1717705 h 3777242"/>
                <a:gd name="connsiteX14" fmla="*/ 1320010 w 1730208"/>
                <a:gd name="connsiteY14" fmla="*/ 1649339 h 3777242"/>
                <a:gd name="connsiteX15" fmla="*/ 1499471 w 1730208"/>
                <a:gd name="connsiteY15" fmla="*/ 1931350 h 3777242"/>
                <a:gd name="connsiteX16" fmla="*/ 1516563 w 1730208"/>
                <a:gd name="connsiteY16" fmla="*/ 2281728 h 3777242"/>
                <a:gd name="connsiteX17" fmla="*/ 1439651 w 1730208"/>
                <a:gd name="connsiteY17" fmla="*/ 2700471 h 3777242"/>
                <a:gd name="connsiteX18" fmla="*/ 1285826 w 1730208"/>
                <a:gd name="connsiteY18" fmla="*/ 2794475 h 3777242"/>
                <a:gd name="connsiteX19" fmla="*/ 1003816 w 1730208"/>
                <a:gd name="connsiteY19" fmla="*/ 2777384 h 3777242"/>
                <a:gd name="connsiteX20" fmla="*/ 542343 w 1730208"/>
                <a:gd name="connsiteY20" fmla="*/ 2709017 h 3777242"/>
                <a:gd name="connsiteX21" fmla="*/ 491069 w 1730208"/>
                <a:gd name="connsiteY21" fmla="*/ 2803021 h 3777242"/>
                <a:gd name="connsiteX22" fmla="*/ 525252 w 1730208"/>
                <a:gd name="connsiteY22" fmla="*/ 2999574 h 3777242"/>
                <a:gd name="connsiteX23" fmla="*/ 679075 w 1730208"/>
                <a:gd name="connsiteY23" fmla="*/ 3273039 h 3777242"/>
                <a:gd name="connsiteX24" fmla="*/ 721805 w 1730208"/>
                <a:gd name="connsiteY24" fmla="*/ 3367043 h 3777242"/>
                <a:gd name="connsiteX25" fmla="*/ 1089274 w 1730208"/>
                <a:gd name="connsiteY25" fmla="*/ 3161944 h 3777242"/>
                <a:gd name="connsiteX26" fmla="*/ 1268736 w 1730208"/>
                <a:gd name="connsiteY26" fmla="*/ 3110670 h 3777242"/>
                <a:gd name="connsiteX27" fmla="*/ 1508018 w 1730208"/>
                <a:gd name="connsiteY27" fmla="*/ 3255948 h 3777242"/>
                <a:gd name="connsiteX28" fmla="*/ 1730208 w 1730208"/>
                <a:gd name="connsiteY28" fmla="*/ 3777242 h 377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0208" h="3777242">
                  <a:moveTo>
                    <a:pt x="986724" y="0"/>
                  </a:moveTo>
                  <a:cubicBezTo>
                    <a:pt x="534509" y="42729"/>
                    <a:pt x="149236" y="108247"/>
                    <a:pt x="29595" y="188008"/>
                  </a:cubicBezTo>
                  <a:cubicBezTo>
                    <a:pt x="-90046" y="267769"/>
                    <a:pt x="186269" y="407350"/>
                    <a:pt x="268878" y="478565"/>
                  </a:cubicBezTo>
                  <a:cubicBezTo>
                    <a:pt x="351488" y="549780"/>
                    <a:pt x="411308" y="611025"/>
                    <a:pt x="525252" y="615298"/>
                  </a:cubicBezTo>
                  <a:cubicBezTo>
                    <a:pt x="639196" y="619571"/>
                    <a:pt x="841446" y="497081"/>
                    <a:pt x="952541" y="504202"/>
                  </a:cubicBezTo>
                  <a:cubicBezTo>
                    <a:pt x="1063636" y="511323"/>
                    <a:pt x="1139124" y="573993"/>
                    <a:pt x="1191823" y="658027"/>
                  </a:cubicBezTo>
                  <a:cubicBezTo>
                    <a:pt x="1244522" y="742061"/>
                    <a:pt x="1310041" y="910128"/>
                    <a:pt x="1268736" y="1008404"/>
                  </a:cubicBezTo>
                  <a:cubicBezTo>
                    <a:pt x="1227431" y="1106680"/>
                    <a:pt x="1107789" y="1192138"/>
                    <a:pt x="943995" y="1247686"/>
                  </a:cubicBezTo>
                  <a:cubicBezTo>
                    <a:pt x="780201" y="1303234"/>
                    <a:pt x="412732" y="1306083"/>
                    <a:pt x="285970" y="1341690"/>
                  </a:cubicBezTo>
                  <a:cubicBezTo>
                    <a:pt x="159208" y="1377297"/>
                    <a:pt x="180572" y="1407208"/>
                    <a:pt x="183420" y="1461331"/>
                  </a:cubicBezTo>
                  <a:cubicBezTo>
                    <a:pt x="186269" y="1515455"/>
                    <a:pt x="250362" y="1595216"/>
                    <a:pt x="303061" y="1666431"/>
                  </a:cubicBezTo>
                  <a:cubicBezTo>
                    <a:pt x="355760" y="1737646"/>
                    <a:pt x="442642" y="1840194"/>
                    <a:pt x="499614" y="1888620"/>
                  </a:cubicBezTo>
                  <a:cubicBezTo>
                    <a:pt x="556586" y="1937046"/>
                    <a:pt x="565132" y="1985473"/>
                    <a:pt x="644893" y="1956987"/>
                  </a:cubicBezTo>
                  <a:cubicBezTo>
                    <a:pt x="724654" y="1928501"/>
                    <a:pt x="865660" y="1768980"/>
                    <a:pt x="978179" y="1717705"/>
                  </a:cubicBezTo>
                  <a:cubicBezTo>
                    <a:pt x="1090698" y="1666430"/>
                    <a:pt x="1233128" y="1613731"/>
                    <a:pt x="1320010" y="1649339"/>
                  </a:cubicBezTo>
                  <a:cubicBezTo>
                    <a:pt x="1406892" y="1684947"/>
                    <a:pt x="1466712" y="1825952"/>
                    <a:pt x="1499471" y="1931350"/>
                  </a:cubicBezTo>
                  <a:cubicBezTo>
                    <a:pt x="1532230" y="2036748"/>
                    <a:pt x="1526533" y="2153541"/>
                    <a:pt x="1516563" y="2281728"/>
                  </a:cubicBezTo>
                  <a:cubicBezTo>
                    <a:pt x="1506593" y="2409915"/>
                    <a:pt x="1478107" y="2615013"/>
                    <a:pt x="1439651" y="2700471"/>
                  </a:cubicBezTo>
                  <a:cubicBezTo>
                    <a:pt x="1401195" y="2785929"/>
                    <a:pt x="1358465" y="2781656"/>
                    <a:pt x="1285826" y="2794475"/>
                  </a:cubicBezTo>
                  <a:cubicBezTo>
                    <a:pt x="1213187" y="2807294"/>
                    <a:pt x="1127730" y="2791627"/>
                    <a:pt x="1003816" y="2777384"/>
                  </a:cubicBezTo>
                  <a:cubicBezTo>
                    <a:pt x="879902" y="2763141"/>
                    <a:pt x="627801" y="2704744"/>
                    <a:pt x="542343" y="2709017"/>
                  </a:cubicBezTo>
                  <a:cubicBezTo>
                    <a:pt x="456885" y="2713290"/>
                    <a:pt x="493918" y="2754595"/>
                    <a:pt x="491069" y="2803021"/>
                  </a:cubicBezTo>
                  <a:cubicBezTo>
                    <a:pt x="488220" y="2851447"/>
                    <a:pt x="493918" y="2921238"/>
                    <a:pt x="525252" y="2999574"/>
                  </a:cubicBezTo>
                  <a:cubicBezTo>
                    <a:pt x="556586" y="3077910"/>
                    <a:pt x="646316" y="3211794"/>
                    <a:pt x="679075" y="3273039"/>
                  </a:cubicBezTo>
                  <a:cubicBezTo>
                    <a:pt x="711834" y="3334284"/>
                    <a:pt x="653438" y="3385559"/>
                    <a:pt x="721805" y="3367043"/>
                  </a:cubicBezTo>
                  <a:cubicBezTo>
                    <a:pt x="790172" y="3348527"/>
                    <a:pt x="998119" y="3204673"/>
                    <a:pt x="1089274" y="3161944"/>
                  </a:cubicBezTo>
                  <a:cubicBezTo>
                    <a:pt x="1180429" y="3119215"/>
                    <a:pt x="1198945" y="3095003"/>
                    <a:pt x="1268736" y="3110670"/>
                  </a:cubicBezTo>
                  <a:cubicBezTo>
                    <a:pt x="1338527" y="3126337"/>
                    <a:pt x="1431106" y="3144853"/>
                    <a:pt x="1508018" y="3255948"/>
                  </a:cubicBezTo>
                  <a:cubicBezTo>
                    <a:pt x="1584930" y="3367043"/>
                    <a:pt x="1685342" y="3565733"/>
                    <a:pt x="1730208" y="3777242"/>
                  </a:cubicBezTo>
                </a:path>
              </a:pathLst>
            </a:custGeom>
            <a:noFill/>
            <a:ln w="571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6248400" y="1143000"/>
              <a:ext cx="914400" cy="442173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001000" y="1066800"/>
              <a:ext cx="914400" cy="442173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6553200" y="3962400"/>
              <a:ext cx="228600" cy="381000"/>
              <a:chOff x="2209800" y="685800"/>
              <a:chExt cx="228600" cy="381000"/>
            </a:xfrm>
            <a:effectLst>
              <a:outerShdw blurRad="50800" dist="38100" dir="10800000" sx="114000" sy="114000" algn="r" rotWithShape="0">
                <a:prstClr val="black">
                  <a:alpha val="40000"/>
                </a:prstClr>
              </a:outerShdw>
            </a:effectLst>
            <a:scene3d>
              <a:camera prst="isometricOffAxis1Right"/>
              <a:lightRig rig="threePt" dir="t"/>
            </a:scene3d>
          </p:grpSpPr>
          <p:sp>
            <p:nvSpPr>
              <p:cNvPr id="64" name="Rectangle 63"/>
              <p:cNvSpPr/>
              <p:nvPr/>
            </p:nvSpPr>
            <p:spPr>
              <a:xfrm>
                <a:off x="2240281" y="685800"/>
                <a:ext cx="4571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entagon 64"/>
              <p:cNvSpPr/>
              <p:nvPr/>
            </p:nvSpPr>
            <p:spPr>
              <a:xfrm rot="16200000">
                <a:off x="2171700" y="800100"/>
                <a:ext cx="304800" cy="228600"/>
              </a:xfrm>
              <a:prstGeom prst="homePlate">
                <a:avLst/>
              </a:prstGeom>
              <a:solidFill>
                <a:schemeClr val="bg1">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2209800" y="914400"/>
                <a:ext cx="228600"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2362200" y="990600"/>
                <a:ext cx="45719" cy="76200"/>
              </a:xfrm>
              <a:prstGeom prst="round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 name="TextBox 69"/>
          <p:cNvSpPr txBox="1"/>
          <p:nvPr/>
        </p:nvSpPr>
        <p:spPr>
          <a:xfrm>
            <a:off x="160210" y="4110946"/>
            <a:ext cx="2323026" cy="1169551"/>
          </a:xfrm>
          <a:prstGeom prst="rect">
            <a:avLst/>
          </a:prstGeom>
          <a:noFill/>
        </p:spPr>
        <p:txBody>
          <a:bodyPr wrap="square" rtlCol="0">
            <a:spAutoFit/>
          </a:bodyPr>
          <a:lstStyle/>
          <a:p>
            <a:r>
              <a:rPr lang="en-US" sz="1400" dirty="0" smtClean="0"/>
              <a:t>Development at edge of River Corridor Protection Area (RCPA) may be okay to meet stream equilibrium needs </a:t>
            </a:r>
            <a:endParaRPr lang="en-US" sz="1400" dirty="0"/>
          </a:p>
        </p:txBody>
      </p:sp>
      <p:sp>
        <p:nvSpPr>
          <p:cNvPr id="72" name="TextBox 71"/>
          <p:cNvSpPr txBox="1"/>
          <p:nvPr/>
        </p:nvSpPr>
        <p:spPr>
          <a:xfrm>
            <a:off x="2921996" y="4591162"/>
            <a:ext cx="2323026" cy="1600438"/>
          </a:xfrm>
          <a:prstGeom prst="rect">
            <a:avLst/>
          </a:prstGeom>
          <a:noFill/>
        </p:spPr>
        <p:txBody>
          <a:bodyPr wrap="square" rtlCol="0">
            <a:spAutoFit/>
          </a:bodyPr>
          <a:lstStyle/>
          <a:p>
            <a:r>
              <a:rPr lang="en-US" sz="1400" dirty="0" smtClean="0"/>
              <a:t>HOWEVER - Development at edge of RCPA would prevent the ability to accommodate a minimum buffer setback when the stream reaches equilibrium at outer edge of RCPA</a:t>
            </a:r>
            <a:endParaRPr lang="en-US" sz="1400" dirty="0"/>
          </a:p>
        </p:txBody>
      </p:sp>
      <p:sp>
        <p:nvSpPr>
          <p:cNvPr id="73" name="TextBox 72"/>
          <p:cNvSpPr txBox="1"/>
          <p:nvPr/>
        </p:nvSpPr>
        <p:spPr>
          <a:xfrm>
            <a:off x="6102308" y="5105400"/>
            <a:ext cx="2702814" cy="1169551"/>
          </a:xfrm>
          <a:prstGeom prst="rect">
            <a:avLst/>
          </a:prstGeom>
          <a:noFill/>
        </p:spPr>
        <p:txBody>
          <a:bodyPr wrap="square" rtlCol="0">
            <a:spAutoFit/>
          </a:bodyPr>
          <a:lstStyle/>
          <a:p>
            <a:r>
              <a:rPr lang="en-US" sz="1400" dirty="0" smtClean="0"/>
              <a:t>A River Corridor includes an additional 50 ft. area of width to  accommodate a minimum buffer setback when the stream reaches equilibrium at outer edge of RCPA</a:t>
            </a:r>
            <a:endParaRPr lang="en-US" sz="1400" dirty="0"/>
          </a:p>
        </p:txBody>
      </p:sp>
      <p:sp>
        <p:nvSpPr>
          <p:cNvPr id="75" name="Line Callout 1 74"/>
          <p:cNvSpPr/>
          <p:nvPr/>
        </p:nvSpPr>
        <p:spPr>
          <a:xfrm>
            <a:off x="2921996" y="2422785"/>
            <a:ext cx="715147" cy="545270"/>
          </a:xfrm>
          <a:prstGeom prst="borderCallout1">
            <a:avLst>
              <a:gd name="adj1" fmla="val -5418"/>
              <a:gd name="adj2" fmla="val 39916"/>
              <a:gd name="adj3" fmla="val -49046"/>
              <a:gd name="adj4" fmla="val 74247"/>
            </a:avLst>
          </a:prstGeom>
          <a:solidFill>
            <a:schemeClr val="bg2"/>
          </a:solidFill>
          <a:ln>
            <a:solidFill>
              <a:schemeClr val="accent6">
                <a:lumMod val="60000"/>
                <a:lumOff val="4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No buffer where homes are</a:t>
            </a:r>
            <a:endParaRPr lang="en-US" sz="900" dirty="0">
              <a:solidFill>
                <a:schemeClr val="tx1"/>
              </a:solidFill>
            </a:endParaRPr>
          </a:p>
        </p:txBody>
      </p:sp>
      <p:cxnSp>
        <p:nvCxnSpPr>
          <p:cNvPr id="77" name="Straight Arrow Connector 76"/>
          <p:cNvCxnSpPr/>
          <p:nvPr/>
        </p:nvCxnSpPr>
        <p:spPr>
          <a:xfrm>
            <a:off x="3526044" y="2935957"/>
            <a:ext cx="180537" cy="231805"/>
          </a:xfrm>
          <a:prstGeom prst="straightConnector1">
            <a:avLst/>
          </a:prstGeom>
          <a:ln w="190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Line Callout 1 78"/>
          <p:cNvSpPr/>
          <p:nvPr/>
        </p:nvSpPr>
        <p:spPr>
          <a:xfrm>
            <a:off x="5977678" y="2649196"/>
            <a:ext cx="880322" cy="545270"/>
          </a:xfrm>
          <a:prstGeom prst="borderCallout1">
            <a:avLst>
              <a:gd name="adj1" fmla="val -5418"/>
              <a:gd name="adj2" fmla="val 39916"/>
              <a:gd name="adj3" fmla="val -49046"/>
              <a:gd name="adj4" fmla="val 74247"/>
            </a:avLst>
          </a:prstGeom>
          <a:solidFill>
            <a:schemeClr val="bg2"/>
          </a:solidFill>
          <a:ln>
            <a:solidFill>
              <a:schemeClr val="accent6">
                <a:lumMod val="60000"/>
                <a:lumOff val="4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Buffer between river and homes</a:t>
            </a:r>
            <a:endParaRPr lang="en-US" sz="900" dirty="0">
              <a:solidFill>
                <a:schemeClr val="tx1"/>
              </a:solidFill>
            </a:endParaRPr>
          </a:p>
        </p:txBody>
      </p:sp>
      <p:cxnSp>
        <p:nvCxnSpPr>
          <p:cNvPr id="80" name="Straight Arrow Connector 79"/>
          <p:cNvCxnSpPr/>
          <p:nvPr/>
        </p:nvCxnSpPr>
        <p:spPr>
          <a:xfrm>
            <a:off x="6712823" y="3162368"/>
            <a:ext cx="187299" cy="275968"/>
          </a:xfrm>
          <a:prstGeom prst="straightConnector1">
            <a:avLst/>
          </a:prstGeom>
          <a:ln w="190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1" name="Multiply 80"/>
          <p:cNvSpPr/>
          <p:nvPr/>
        </p:nvSpPr>
        <p:spPr>
          <a:xfrm>
            <a:off x="3583221" y="1629297"/>
            <a:ext cx="196911" cy="192587"/>
          </a:xfrm>
          <a:prstGeom prst="mathMultiply">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ultiply 82"/>
          <p:cNvSpPr/>
          <p:nvPr/>
        </p:nvSpPr>
        <p:spPr>
          <a:xfrm>
            <a:off x="3509670" y="1850040"/>
            <a:ext cx="196911" cy="192587"/>
          </a:xfrm>
          <a:prstGeom prst="mathMultiply">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ultiply 83"/>
          <p:cNvSpPr/>
          <p:nvPr/>
        </p:nvSpPr>
        <p:spPr>
          <a:xfrm>
            <a:off x="3600317" y="2015772"/>
            <a:ext cx="196911" cy="192587"/>
          </a:xfrm>
          <a:prstGeom prst="mathMultiply">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ultiply 84"/>
          <p:cNvSpPr/>
          <p:nvPr/>
        </p:nvSpPr>
        <p:spPr>
          <a:xfrm>
            <a:off x="3825836" y="2927351"/>
            <a:ext cx="196911" cy="192587"/>
          </a:xfrm>
          <a:prstGeom prst="mathMultiply">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ultiply 85"/>
          <p:cNvSpPr/>
          <p:nvPr/>
        </p:nvSpPr>
        <p:spPr>
          <a:xfrm>
            <a:off x="3787932" y="3090504"/>
            <a:ext cx="196911" cy="192587"/>
          </a:xfrm>
          <a:prstGeom prst="mathMultiply">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ultiply 86"/>
          <p:cNvSpPr/>
          <p:nvPr/>
        </p:nvSpPr>
        <p:spPr>
          <a:xfrm>
            <a:off x="3805417" y="3255192"/>
            <a:ext cx="196911" cy="192587"/>
          </a:xfrm>
          <a:prstGeom prst="mathMultiply">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43549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27431" y="247266"/>
            <a:ext cx="3429000" cy="6401753"/>
          </a:xfrm>
          <a:prstGeom prst="rect">
            <a:avLst/>
          </a:prstGeom>
          <a:noFill/>
        </p:spPr>
        <p:txBody>
          <a:bodyPr wrap="square" rtlCol="0">
            <a:spAutoFit/>
          </a:bodyPr>
          <a:lstStyle/>
          <a:p>
            <a:r>
              <a:rPr lang="en-US" dirty="0" smtClean="0"/>
              <a:t>Streams &gt; 2 sq. mile watershed that would be included in River Corridors:</a:t>
            </a:r>
          </a:p>
          <a:p>
            <a:pPr marL="285750" indent="-285750">
              <a:buFont typeface="Arial" charset="0"/>
              <a:buChar char="•"/>
            </a:pPr>
            <a:r>
              <a:rPr lang="en-US" dirty="0" smtClean="0"/>
              <a:t>Moose River</a:t>
            </a:r>
          </a:p>
          <a:p>
            <a:pPr marL="742950" lvl="1" indent="-285750">
              <a:buFont typeface="Arial" charset="0"/>
              <a:buChar char="•"/>
            </a:pPr>
            <a:r>
              <a:rPr lang="en-US" dirty="0" smtClean="0"/>
              <a:t>Small un-named tributary</a:t>
            </a:r>
          </a:p>
          <a:p>
            <a:pPr marL="742950" lvl="1" indent="-285750">
              <a:buFont typeface="Arial" charset="0"/>
              <a:buChar char="•"/>
            </a:pPr>
            <a:r>
              <a:rPr lang="en-US" dirty="0" smtClean="0"/>
              <a:t>Kirby Brook</a:t>
            </a:r>
          </a:p>
          <a:p>
            <a:pPr marL="285750" indent="-285750">
              <a:buFont typeface="Arial" charset="0"/>
              <a:buChar char="•"/>
            </a:pPr>
            <a:r>
              <a:rPr lang="en-US" dirty="0" smtClean="0"/>
              <a:t>Halls Brook</a:t>
            </a:r>
          </a:p>
          <a:p>
            <a:pPr marL="285750" indent="-285750">
              <a:buFont typeface="Arial" charset="0"/>
              <a:buChar char="•"/>
            </a:pPr>
            <a:r>
              <a:rPr lang="en-US" dirty="0" smtClean="0"/>
              <a:t>Mink Brook</a:t>
            </a:r>
          </a:p>
          <a:p>
            <a:pPr marL="285750" indent="-285750">
              <a:buFont typeface="Arial" charset="0"/>
              <a:buChar char="•"/>
            </a:pPr>
            <a:r>
              <a:rPr lang="en-US" dirty="0" smtClean="0"/>
              <a:t>Roaring Brook</a:t>
            </a:r>
          </a:p>
          <a:p>
            <a:pPr marL="285750" indent="-285750">
              <a:buFont typeface="Arial" charset="0"/>
              <a:buChar char="•"/>
            </a:pPr>
            <a:r>
              <a:rPr lang="en-US" dirty="0" smtClean="0"/>
              <a:t>Miles Stream</a:t>
            </a:r>
          </a:p>
          <a:p>
            <a:pPr marL="742950" lvl="1" indent="-285750">
              <a:buFont typeface="Arial" charset="0"/>
              <a:buChar char="•"/>
            </a:pPr>
            <a:r>
              <a:rPr lang="en-US" dirty="0" err="1" smtClean="0"/>
              <a:t>Carr</a:t>
            </a:r>
            <a:r>
              <a:rPr lang="en-US" smtClean="0"/>
              <a:t> Brook</a:t>
            </a:r>
            <a:endParaRPr lang="en-US" dirty="0" smtClean="0"/>
          </a:p>
          <a:p>
            <a:pPr marL="742950" lvl="1" indent="-285750">
              <a:buFont typeface="Arial" charset="0"/>
              <a:buChar char="•"/>
            </a:pPr>
            <a:r>
              <a:rPr lang="en-US" dirty="0" smtClean="0"/>
              <a:t>Scales Brook</a:t>
            </a:r>
          </a:p>
          <a:p>
            <a:r>
              <a:rPr lang="en-US" dirty="0" smtClean="0"/>
              <a:t>CT River -</a:t>
            </a:r>
            <a:r>
              <a:rPr lang="en-US" sz="1100" dirty="0" smtClean="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During the initial development of the River Corridor Base Map, the DEC recognized the Connecticut River flows in a unique geologic and geographic setting and is influenced by numerous impoundments.  In order to create an appropriate River Corridor for the Vermont side of the Connecticut, the Rivers Program will conduct a separate analysis in 2015 to review the influence of features such as escarpments and impoundments that affect fluvial processes, valley bottom lands, floodplains, river </a:t>
            </a:r>
            <a:r>
              <a:rPr lang="en-US" sz="1100" dirty="0" err="1">
                <a:latin typeface="Times New Roman" panose="02020603050405020304" pitchFamily="18" charset="0"/>
                <a:cs typeface="Times New Roman" panose="02020603050405020304" pitchFamily="18" charset="0"/>
              </a:rPr>
              <a:t>planform</a:t>
            </a:r>
            <a:r>
              <a:rPr lang="en-US" sz="1100" dirty="0">
                <a:latin typeface="Times New Roman" panose="02020603050405020304" pitchFamily="18" charset="0"/>
                <a:cs typeface="Times New Roman" panose="02020603050405020304" pitchFamily="18" charset="0"/>
              </a:rPr>
              <a:t>, and corridor widths.  For projects being reviewed while this River Corridor is being developed, the FEMA NFIP maps and site visits will be used to make a floodway determination and recommendations. When the Connecticut River Corridor is developed it will be available for a public review and comment similar to the release of the Statewide River Corridor Base Map</a:t>
            </a:r>
            <a:r>
              <a:rPr lang="en-US" sz="1100" dirty="0" smtClean="0">
                <a:latin typeface="Times New Roman" panose="02020603050405020304" pitchFamily="18" charset="0"/>
                <a:cs typeface="Times New Roman" panose="02020603050405020304" pitchFamily="18" charset="0"/>
              </a:rPr>
              <a:t>.</a:t>
            </a:r>
            <a:endParaRPr lang="en-US" sz="1100" dirty="0">
              <a:latin typeface="Times New Roman" panose="02020603050405020304" pitchFamily="18" charset="0"/>
              <a:cs typeface="Times New Roman" panose="02020603050405020304" pitchFamily="18" charset="0"/>
            </a:endParaRPr>
          </a:p>
        </p:txBody>
      </p:sp>
      <p:pic>
        <p:nvPicPr>
          <p:cNvPr id="1026" name="Picture 2" descr="C:\Users\stacip\Desktop\town -powerpoints\Concord_SWRC_11-2514.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41" r="3523" b="2637"/>
          <a:stretch/>
        </p:blipFill>
        <p:spPr bwMode="auto">
          <a:xfrm>
            <a:off x="481914" y="206333"/>
            <a:ext cx="4852086" cy="64738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4738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TotalTime>
  <Words>274</Words>
  <Application>Microsoft Office PowerPoint</Application>
  <PresentationFormat>On-screen Show (4:3)</PresentationFormat>
  <Paragraphs>17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River Corridor Aspect of Floodplain Protection Efforts</vt:lpstr>
      <vt:lpstr>Slide 2</vt:lpstr>
      <vt:lpstr>Slide 3</vt:lpstr>
      <vt:lpstr>Slide 4</vt:lpstr>
      <vt:lpstr>Slide 5</vt:lpstr>
      <vt:lpstr>Slide 6</vt:lpstr>
      <vt:lpstr>Slide 7</vt:lpstr>
    </vt:vector>
  </TitlesOfParts>
  <Company>Agency of Natural Resources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Staci Pomeroy</dc:creator>
  <cp:lastModifiedBy>Hartwell</cp:lastModifiedBy>
  <cp:revision>76</cp:revision>
  <dcterms:created xsi:type="dcterms:W3CDTF">2014-03-11T18:08:41Z</dcterms:created>
  <dcterms:modified xsi:type="dcterms:W3CDTF">2014-12-06T11:50:39Z</dcterms:modified>
</cp:coreProperties>
</file>